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8/25/2013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Toxicologist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1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Bachelors in science </a:t>
            </a:r>
          </a:p>
          <a:p>
            <a:r>
              <a:rPr lang="en-US" dirty="0" smtClean="0"/>
              <a:t>4 years of college </a:t>
            </a:r>
          </a:p>
          <a:p>
            <a:r>
              <a:rPr lang="en-US" dirty="0" smtClean="0"/>
              <a:t>  chemistry as an undergrad</a:t>
            </a:r>
          </a:p>
          <a:p>
            <a:r>
              <a:rPr lang="en-US" dirty="0" smtClean="0"/>
              <a:t>Doctorate depends but 5-6 years </a:t>
            </a:r>
          </a:p>
          <a:p>
            <a:r>
              <a:rPr lang="en-US" dirty="0" smtClean="0"/>
              <a:t>And most go for masters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5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 can start at 50,000 and go to 200,000</a:t>
            </a:r>
          </a:p>
          <a:p>
            <a:r>
              <a:rPr lang="en-US" dirty="0" smtClean="0"/>
              <a:t>55,660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4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to day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drugs inside the body </a:t>
            </a:r>
          </a:p>
          <a:p>
            <a:r>
              <a:rPr lang="en-US" dirty="0" smtClean="0"/>
              <a:t>Eyeball,  stomach content, Fluids, blood, and urine testing</a:t>
            </a:r>
          </a:p>
          <a:p>
            <a:r>
              <a:rPr lang="en-US" dirty="0" smtClean="0"/>
              <a:t>Work in crime lab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0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to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Helped test </a:t>
            </a:r>
            <a:r>
              <a:rPr lang="en-US" dirty="0" err="1" smtClean="0"/>
              <a:t>annas</a:t>
            </a:r>
            <a:r>
              <a:rPr lang="en-US" dirty="0" smtClean="0"/>
              <a:t> </a:t>
            </a:r>
            <a:r>
              <a:rPr lang="en-US" smtClean="0"/>
              <a:t>body fluids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77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71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Toxicologist </vt:lpstr>
      <vt:lpstr>education</vt:lpstr>
      <vt:lpstr>Pay </vt:lpstr>
      <vt:lpstr>Day to day activity </vt:lpstr>
      <vt:lpstr>Relevant to case </vt:lpstr>
    </vt:vector>
  </TitlesOfParts>
  <Company>Richmond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Kinzie</dc:creator>
  <cp:lastModifiedBy>Kinzie Martin</cp:lastModifiedBy>
  <cp:revision>2</cp:revision>
  <dcterms:created xsi:type="dcterms:W3CDTF">2013-08-23T14:02:49Z</dcterms:created>
  <dcterms:modified xsi:type="dcterms:W3CDTF">2013-08-25T15:39:52Z</dcterms:modified>
</cp:coreProperties>
</file>