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STEPs TO an autopsy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kinizie</a:t>
            </a:r>
            <a:r>
              <a:rPr lang="en-US" dirty="0" smtClean="0"/>
              <a:t> martin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88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br>
              <a:rPr lang="en-US" dirty="0" smtClean="0"/>
            </a:br>
            <a:r>
              <a:rPr lang="en-US" dirty="0" smtClean="0"/>
              <a:t>external examination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075" y="1938052"/>
            <a:ext cx="4623850" cy="3076962"/>
          </a:xfrm>
        </p:spPr>
      </p:pic>
      <p:sp>
        <p:nvSpPr>
          <p:cNvPr id="5" name="TextBox 4"/>
          <p:cNvSpPr txBox="1"/>
          <p:nvPr/>
        </p:nvSpPr>
        <p:spPr>
          <a:xfrm>
            <a:off x="270456" y="1938052"/>
            <a:ext cx="3412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Measured and Weighted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Eye fluid is extracted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380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br>
              <a:rPr lang="en-US" dirty="0" smtClean="0"/>
            </a:br>
            <a:r>
              <a:rPr lang="en-US" dirty="0" smtClean="0"/>
              <a:t>internal examination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454" y="2086377"/>
            <a:ext cx="5361092" cy="2863906"/>
          </a:xfrm>
        </p:spPr>
      </p:pic>
      <p:sp>
        <p:nvSpPr>
          <p:cNvPr id="5" name="TextBox 4"/>
          <p:cNvSpPr txBox="1"/>
          <p:nvPr/>
        </p:nvSpPr>
        <p:spPr>
          <a:xfrm>
            <a:off x="283335" y="1931831"/>
            <a:ext cx="29363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cut a Y incision to expose the internal organ front of each shoulder to bottom of each breast bone. The Y’s tail extends  from the sternum to the pubic bone.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incision is very deep going to the rib cage on the chest and completely through the abdominal wall.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skin is then pilled back with the top flap pulled over the face.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6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br>
              <a:rPr lang="en-US" dirty="0" smtClean="0"/>
            </a:br>
            <a:r>
              <a:rPr lang="en-US" dirty="0" smtClean="0"/>
              <a:t>viewing the organs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013" y="2214694"/>
            <a:ext cx="4509550" cy="3611233"/>
          </a:xfrm>
        </p:spPr>
      </p:pic>
      <p:sp>
        <p:nvSpPr>
          <p:cNvPr id="5" name="TextBox 4"/>
          <p:cNvSpPr txBox="1"/>
          <p:nvPr/>
        </p:nvSpPr>
        <p:spPr>
          <a:xfrm>
            <a:off x="399246" y="3281174"/>
            <a:ext cx="3374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Ribs are sawn to expose the internal organs.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sternal plate or anterior chest wall is all away, to expose the organs underneath.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214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</a:t>
            </a:r>
            <a:br>
              <a:rPr lang="en-US" dirty="0" smtClean="0"/>
            </a:br>
            <a:r>
              <a:rPr lang="en-US" dirty="0" smtClean="0"/>
              <a:t>removal of organs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481" y="2047269"/>
            <a:ext cx="4265038" cy="2716875"/>
          </a:xfrm>
        </p:spPr>
      </p:pic>
      <p:sp>
        <p:nvSpPr>
          <p:cNvPr id="5" name="TextBox 4"/>
          <p:cNvSpPr txBox="1"/>
          <p:nvPr/>
        </p:nvSpPr>
        <p:spPr>
          <a:xfrm>
            <a:off x="721217" y="2047269"/>
            <a:ext cx="305229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Rokitansky Method is the most common way in removing the bodies organs.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method is to just take all organs out at once.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Including the heart, lungs, liver, kidneys and spleen etc., and the dissected on the autopsy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527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</a:t>
            </a:r>
            <a:br>
              <a:rPr lang="en-US" dirty="0" smtClean="0"/>
            </a:br>
            <a:r>
              <a:rPr lang="en-US" dirty="0" smtClean="0"/>
              <a:t>removing the brain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171" y="1995754"/>
            <a:ext cx="4233658" cy="2721637"/>
          </a:xfrm>
        </p:spPr>
      </p:pic>
      <p:sp>
        <p:nvSpPr>
          <p:cNvPr id="5" name="TextBox 4"/>
          <p:cNvSpPr txBox="1"/>
          <p:nvPr/>
        </p:nvSpPr>
        <p:spPr>
          <a:xfrm>
            <a:off x="334851" y="2214694"/>
            <a:ext cx="36443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 incision is made in the back of the scalp from one ear to the other.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Then the scalp is cut and separated from the under lying skull and pulled forward.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skull is then removed using a vibrating saw.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Then the brain is removed and either cut or placed in a 20% solution.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39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</a:t>
            </a:r>
            <a:br>
              <a:rPr lang="en-US" dirty="0" smtClean="0"/>
            </a:br>
            <a:r>
              <a:rPr lang="en-US" dirty="0" smtClean="0"/>
              <a:t>weighing the organs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062" y="2090011"/>
            <a:ext cx="2445644" cy="3260859"/>
          </a:xfrm>
        </p:spPr>
      </p:pic>
      <p:sp>
        <p:nvSpPr>
          <p:cNvPr id="5" name="TextBox 4"/>
          <p:cNvSpPr txBox="1"/>
          <p:nvPr/>
        </p:nvSpPr>
        <p:spPr>
          <a:xfrm>
            <a:off x="631065" y="2305318"/>
            <a:ext cx="38250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organs get weighted and dissected all except Intestines and stomach are not weighed. The intestines are drained in a sink of any undigested food and feces. Then the stomach is cut open and the contents are examined.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69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</a:t>
            </a:r>
            <a:br>
              <a:rPr lang="en-US" dirty="0" smtClean="0"/>
            </a:br>
            <a:r>
              <a:rPr lang="en-US" dirty="0" smtClean="0"/>
              <a:t>returning organs to the body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908" y="2001770"/>
            <a:ext cx="3955222" cy="2962599"/>
          </a:xfrm>
        </p:spPr>
      </p:pic>
      <p:sp>
        <p:nvSpPr>
          <p:cNvPr id="5" name="TextBox 4"/>
          <p:cNvSpPr txBox="1"/>
          <p:nvPr/>
        </p:nvSpPr>
        <p:spPr>
          <a:xfrm>
            <a:off x="798490" y="2744405"/>
            <a:ext cx="31295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organs can then be replaced back in the body or the body can be filled with a filler material and then the body is sewn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41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8</a:t>
            </a:r>
            <a:br>
              <a:rPr lang="en-US" dirty="0" smtClean="0"/>
            </a:br>
            <a:r>
              <a:rPr lang="en-US" dirty="0" smtClean="0"/>
              <a:t>sewing up the body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335" y="2064281"/>
            <a:ext cx="2759299" cy="3223604"/>
          </a:xfrm>
        </p:spPr>
      </p:pic>
      <p:sp>
        <p:nvSpPr>
          <p:cNvPr id="5" name="TextBox 4"/>
          <p:cNvSpPr txBox="1"/>
          <p:nvPr/>
        </p:nvSpPr>
        <p:spPr>
          <a:xfrm>
            <a:off x="476518" y="2064281"/>
            <a:ext cx="41856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forensic technician will sew the body back up after the pathologist is completely done.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Once the incision and head is sewn up the autopsy if completed.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423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126</TotalTime>
  <Words>328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Droplet</vt:lpstr>
      <vt:lpstr>STEPs TO an autopsy </vt:lpstr>
      <vt:lpstr>Step 1 external examination</vt:lpstr>
      <vt:lpstr>Step 2 internal examination</vt:lpstr>
      <vt:lpstr>Step 3 viewing the organs</vt:lpstr>
      <vt:lpstr>Step 4 removal of organs</vt:lpstr>
      <vt:lpstr>Step 5 removing the brain</vt:lpstr>
      <vt:lpstr>Step 6 weighing the organs</vt:lpstr>
      <vt:lpstr>Step 7 returning organs to the body </vt:lpstr>
      <vt:lpstr>Step 8 sewing up the body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TO an autopsy</dc:title>
  <dc:creator>Kinzie Martin</dc:creator>
  <cp:lastModifiedBy>Kinzie Martin</cp:lastModifiedBy>
  <cp:revision>8</cp:revision>
  <dcterms:created xsi:type="dcterms:W3CDTF">2013-09-18T23:49:07Z</dcterms:created>
  <dcterms:modified xsi:type="dcterms:W3CDTF">2013-09-19T01:55:24Z</dcterms:modified>
</cp:coreProperties>
</file>