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9/13/2013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9/13/2013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9/13/2013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9/13/2013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9/13/2013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9/13/2013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9/13/2013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DNA ANALYSIS LAB TECHNIQUES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Kinzie</a:t>
            </a:r>
            <a:r>
              <a:rPr lang="en-US" dirty="0" smtClean="0"/>
              <a:t> Martin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401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restriction enzymes and how do they cut DNA?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95400"/>
            <a:ext cx="3332019" cy="2819400"/>
          </a:xfrm>
        </p:spPr>
      </p:pic>
      <p:sp>
        <p:nvSpPr>
          <p:cNvPr id="5" name="TextBox 4"/>
          <p:cNvSpPr txBox="1"/>
          <p:nvPr/>
        </p:nvSpPr>
        <p:spPr>
          <a:xfrm>
            <a:off x="381000" y="6022216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dirty="0" smtClean="0"/>
              <a:t>Restriction enzymes come from bacteria and are cut DNA in different places.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520" y="1828800"/>
            <a:ext cx="2667480" cy="3886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1524" y="876041"/>
            <a:ext cx="2914951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283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PCR and how does it amplify DNA?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828800"/>
            <a:ext cx="8610600" cy="3429000"/>
          </a:xfrm>
        </p:spPr>
        <p:txBody>
          <a:bodyPr>
            <a:normAutofit/>
          </a:bodyPr>
          <a:lstStyle/>
          <a:p>
            <a:r>
              <a:rPr lang="en-US" dirty="0"/>
              <a:t>What is PCR?</a:t>
            </a:r>
          </a:p>
          <a:p>
            <a:r>
              <a:rPr lang="en-US" dirty="0" smtClean="0"/>
              <a:t>PCR </a:t>
            </a:r>
            <a:r>
              <a:rPr lang="en-US" dirty="0"/>
              <a:t>(short for Polymerase Chain Reaction</a:t>
            </a:r>
          </a:p>
          <a:p>
            <a:r>
              <a:rPr lang="en-US" dirty="0"/>
              <a:t>What polymerase means&gt;/ break it down by looking up the roots poly, </a:t>
            </a:r>
            <a:r>
              <a:rPr lang="en-US" dirty="0" err="1"/>
              <a:t>mer</a:t>
            </a:r>
            <a:r>
              <a:rPr lang="en-US" dirty="0"/>
              <a:t>, and </a:t>
            </a:r>
            <a:r>
              <a:rPr lang="en-US" dirty="0" err="1"/>
              <a:t>ase</a:t>
            </a:r>
            <a:r>
              <a:rPr lang="en-US" dirty="0"/>
              <a:t>?</a:t>
            </a:r>
          </a:p>
          <a:p>
            <a:r>
              <a:rPr lang="en-US" dirty="0"/>
              <a:t>Poly- means many or much</a:t>
            </a:r>
          </a:p>
          <a:p>
            <a:r>
              <a:rPr lang="en-US" dirty="0" err="1"/>
              <a:t>Mer</a:t>
            </a:r>
            <a:r>
              <a:rPr lang="en-US" dirty="0"/>
              <a:t> -means part </a:t>
            </a:r>
          </a:p>
          <a:p>
            <a:r>
              <a:rPr lang="en-US" dirty="0" err="1"/>
              <a:t>Ase</a:t>
            </a:r>
            <a:r>
              <a:rPr lang="en-US" dirty="0"/>
              <a:t>- ending on enzyme names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669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PCR crime scene RFLPs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8382000" cy="5181600"/>
          </a:xfrm>
        </p:spPr>
      </p:pic>
    </p:spTree>
    <p:extLst>
      <p:ext uri="{BB962C8B-B14F-4D97-AF65-F5344CB8AC3E}">
        <p14:creationId xmlns:p14="http://schemas.microsoft.com/office/powerpoint/2010/main" val="3226813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RFLPs and how are they used to compare DNA?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133" b="18461"/>
          <a:stretch/>
        </p:blipFill>
        <p:spPr>
          <a:xfrm>
            <a:off x="4724400" y="1371600"/>
            <a:ext cx="4038600" cy="3200400"/>
          </a:xfrm>
        </p:spPr>
      </p:pic>
      <p:sp>
        <p:nvSpPr>
          <p:cNvPr id="9" name="TextBox 8"/>
          <p:cNvSpPr txBox="1"/>
          <p:nvPr/>
        </p:nvSpPr>
        <p:spPr>
          <a:xfrm>
            <a:off x="381000" y="1752600"/>
            <a:ext cx="4038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RFLPs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Restriction </a:t>
            </a:r>
            <a:r>
              <a:rPr lang="en-US" dirty="0" smtClean="0"/>
              <a:t>Fragments Length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    Poly </a:t>
            </a:r>
            <a:r>
              <a:rPr lang="en-US" dirty="0"/>
              <a:t>morph ism </a:t>
            </a:r>
            <a:r>
              <a:rPr lang="en-US" dirty="0" smtClean="0"/>
              <a:t>(many </a:t>
            </a:r>
            <a:r>
              <a:rPr lang="en-US" dirty="0"/>
              <a:t>difference </a:t>
            </a:r>
            <a:r>
              <a:rPr lang="en-US" dirty="0" smtClean="0"/>
              <a:t>                </a:t>
            </a:r>
            <a:r>
              <a:rPr lang="en-US" dirty="0"/>
              <a:t> </a:t>
            </a:r>
            <a:r>
              <a:rPr lang="en-US" dirty="0" smtClean="0"/>
              <a:t>  conditions)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length from each person are different and that’s what tells a DNA fingerprint apart</a:t>
            </a:r>
          </a:p>
          <a:p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the DNA is cut by restriction enzymes and the fragments are RFLPs.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The tell us the difference between two people</a:t>
            </a:r>
          </a:p>
        </p:txBody>
      </p:sp>
    </p:spTree>
    <p:extLst>
      <p:ext uri="{BB962C8B-B14F-4D97-AF65-F5344CB8AC3E}">
        <p14:creationId xmlns:p14="http://schemas.microsoft.com/office/powerpoint/2010/main" val="3882082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gel electrophoresis and how is used/interpreted?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3429000"/>
            <a:ext cx="7467600" cy="4873752"/>
          </a:xfrm>
        </p:spPr>
        <p:txBody>
          <a:bodyPr>
            <a:normAutofit/>
          </a:bodyPr>
          <a:lstStyle/>
          <a:p>
            <a:r>
              <a:rPr lang="en-US" dirty="0"/>
              <a:t>GEL ELECTROPHORESIS</a:t>
            </a:r>
          </a:p>
          <a:p>
            <a:r>
              <a:rPr lang="en-US" dirty="0"/>
              <a:t>Gel electrophoresis make RFLPs visible by separating them </a:t>
            </a:r>
          </a:p>
          <a:p>
            <a:r>
              <a:rPr lang="en-US" dirty="0"/>
              <a:t>It separating by the size. </a:t>
            </a:r>
          </a:p>
          <a:p>
            <a:r>
              <a:rPr lang="en-US" dirty="0"/>
              <a:t>You can separate the DNA fragments by applying an electric current to the gel.</a:t>
            </a:r>
          </a:p>
          <a:p>
            <a:r>
              <a:rPr lang="en-US" dirty="0"/>
              <a:t>DNA will migrate to the positive side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229902"/>
            <a:ext cx="3581400" cy="219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664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Gel Electrophoresis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Gel electrophoresis separates RFLPs by electric current </a:t>
            </a:r>
          </a:p>
          <a:p>
            <a:r>
              <a:rPr lang="en-US" dirty="0"/>
              <a:t>Electrophoresis  (Electro- electricity  </a:t>
            </a:r>
            <a:r>
              <a:rPr lang="en-US" dirty="0" err="1"/>
              <a:t>phore</a:t>
            </a:r>
            <a:r>
              <a:rPr lang="en-US" dirty="0"/>
              <a:t>-carry sis-condition)</a:t>
            </a:r>
          </a:p>
          <a:p>
            <a:r>
              <a:rPr lang="en-US" dirty="0"/>
              <a:t>the condition of carrying DNA using electricity.</a:t>
            </a:r>
          </a:p>
          <a:p>
            <a:r>
              <a:rPr lang="en-US" dirty="0"/>
              <a:t>By a pulling of a positive charge </a:t>
            </a:r>
          </a:p>
          <a:p>
            <a:r>
              <a:rPr lang="en-US" dirty="0"/>
              <a:t>The phosphate in DNA give it an negative so it can be pulled to the positive end.</a:t>
            </a:r>
          </a:p>
          <a:p>
            <a:r>
              <a:rPr lang="en-US" dirty="0"/>
              <a:t>The smallest pieces move the farthest because they are easier to pull.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437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137</TotalTime>
  <Words>260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DNA ANALYSIS LAB TECHNIQUES</vt:lpstr>
      <vt:lpstr>What are restriction enzymes and how do they cut DNA?</vt:lpstr>
      <vt:lpstr>What is PCR and how does it amplify DNA? </vt:lpstr>
      <vt:lpstr>PCR crime scene RFLPs</vt:lpstr>
      <vt:lpstr>What are RFLPs and how are they used to compare DNA?</vt:lpstr>
      <vt:lpstr>What is gel electrophoresis and how is used/interpreted?</vt:lpstr>
      <vt:lpstr>Gel Electrophoresis</vt:lpstr>
    </vt:vector>
  </TitlesOfParts>
  <Company>Richmond Community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Martin, Kinzie</dc:creator>
  <cp:lastModifiedBy>Martin, Kinzie</cp:lastModifiedBy>
  <cp:revision>12</cp:revision>
  <dcterms:created xsi:type="dcterms:W3CDTF">2013-09-11T13:47:50Z</dcterms:created>
  <dcterms:modified xsi:type="dcterms:W3CDTF">2013-09-13T16:02:04Z</dcterms:modified>
</cp:coreProperties>
</file>