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8" r:id="rId4"/>
    <p:sldId id="267" r:id="rId5"/>
    <p:sldId id="266" r:id="rId6"/>
    <p:sldId id="257" r:id="rId7"/>
    <p:sldId id="258" r:id="rId8"/>
    <p:sldId id="259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Players in the protein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Kinzie martin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54" y="285190"/>
            <a:ext cx="4067175" cy="3105150"/>
          </a:xfrm>
        </p:spPr>
      </p:pic>
      <p:sp>
        <p:nvSpPr>
          <p:cNvPr id="7" name="TextBox 6"/>
          <p:cNvSpPr txBox="1"/>
          <p:nvPr/>
        </p:nvSpPr>
        <p:spPr>
          <a:xfrm>
            <a:off x="8062175" y="437882"/>
            <a:ext cx="3020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human body may contain over two million different </a:t>
            </a:r>
            <a:r>
              <a:rPr lang="en-US" dirty="0" smtClean="0"/>
              <a:t>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Proteins are made inside the cell by the DNA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1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16" y="685800"/>
            <a:ext cx="3173852" cy="3442382"/>
          </a:xfrm>
        </p:spPr>
      </p:pic>
      <p:sp>
        <p:nvSpPr>
          <p:cNvPr id="5" name="TextBox 4"/>
          <p:cNvSpPr txBox="1"/>
          <p:nvPr/>
        </p:nvSpPr>
        <p:spPr>
          <a:xfrm>
            <a:off x="587022" y="1837765"/>
            <a:ext cx="3499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Reads mRNA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together amino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Reads the order of a nucleotide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Builds the amino acids at the start of the nucleotide AUG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45" y="785612"/>
            <a:ext cx="3293216" cy="2614798"/>
          </a:xfrm>
        </p:spPr>
      </p:pic>
      <p:sp>
        <p:nvSpPr>
          <p:cNvPr id="5" name="TextBox 4"/>
          <p:cNvSpPr txBox="1"/>
          <p:nvPr/>
        </p:nvSpPr>
        <p:spPr>
          <a:xfrm>
            <a:off x="685801" y="1837765"/>
            <a:ext cx="4311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chromosomes are large enough to be seen under a microscope.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one single chromosome you can find DNA’s double helix.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98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67" y="531164"/>
            <a:ext cx="5194040" cy="3512802"/>
          </a:xfrm>
        </p:spPr>
      </p:pic>
      <p:sp>
        <p:nvSpPr>
          <p:cNvPr id="5" name="TextBox 4"/>
          <p:cNvSpPr txBox="1"/>
          <p:nvPr/>
        </p:nvSpPr>
        <p:spPr>
          <a:xfrm>
            <a:off x="463639" y="1931831"/>
            <a:ext cx="3747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Amino acids work with ribosomes to build a protein.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Amino acids grow till told to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amino acids are located in the cytoplasm.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6239" r="63010" b="44480"/>
          <a:stretch/>
        </p:blipFill>
        <p:spPr>
          <a:xfrm>
            <a:off x="2793313" y="811370"/>
            <a:ext cx="6181858" cy="2859110"/>
          </a:xfrm>
        </p:spPr>
      </p:pic>
      <p:sp>
        <p:nvSpPr>
          <p:cNvPr id="5" name="TextBox 4"/>
          <p:cNvSpPr txBox="1"/>
          <p:nvPr/>
        </p:nvSpPr>
        <p:spPr>
          <a:xfrm>
            <a:off x="244699" y="1837765"/>
            <a:ext cx="2434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Delivers the amino acids to the ribosome to combine to make a protein chain.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Recognizes a specific   </a:t>
            </a:r>
            <a:r>
              <a:rPr lang="en-US" dirty="0"/>
              <a:t>amino acid that are then linked together within the ribosome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93313" y="4041422"/>
            <a:ext cx="6181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one end of the </a:t>
            </a:r>
            <a:r>
              <a:rPr lang="en-US" dirty="0" err="1" smtClean="0"/>
              <a:t>tRNA</a:t>
            </a:r>
            <a:r>
              <a:rPr lang="en-US" dirty="0" smtClean="0"/>
              <a:t> is an amino acid and the other end is 3 nitrogenous bases.</a:t>
            </a:r>
          </a:p>
          <a:p>
            <a:endParaRPr lang="en-US" dirty="0"/>
          </a:p>
          <a:p>
            <a:r>
              <a:rPr lang="en-US" dirty="0" err="1" smtClean="0"/>
              <a:t>tRNA</a:t>
            </a:r>
            <a:r>
              <a:rPr lang="en-US" dirty="0" smtClean="0"/>
              <a:t> is found in the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3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Rna</a:t>
            </a:r>
            <a:r>
              <a:rPr lang="en-US" dirty="0" smtClean="0"/>
              <a:t> polymerase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47" y="801710"/>
            <a:ext cx="3241398" cy="3311525"/>
          </a:xfrm>
        </p:spPr>
      </p:pic>
      <p:sp>
        <p:nvSpPr>
          <p:cNvPr id="5" name="TextBox 4"/>
          <p:cNvSpPr txBox="1"/>
          <p:nvPr/>
        </p:nvSpPr>
        <p:spPr>
          <a:xfrm>
            <a:off x="540913" y="1957589"/>
            <a:ext cx="42629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job of RNA polymerase is  To unzip the DNA and copies it onto the one stranded of mRNA and is present in the nucleus.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COMES FROM YOUR MOM!!!!!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RNA polymerase is an enzyme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RNA Polymerase </a:t>
            </a:r>
            <a:r>
              <a:rPr lang="en-US" dirty="0" smtClean="0"/>
              <a:t>connect nucleotides </a:t>
            </a:r>
            <a:r>
              <a:rPr lang="en-US" dirty="0"/>
              <a:t>as they </a:t>
            </a:r>
            <a:r>
              <a:rPr lang="en-US" dirty="0" smtClean="0"/>
              <a:t>pair </a:t>
            </a:r>
            <a:r>
              <a:rPr lang="en-US" dirty="0"/>
              <a:t>with the DNA </a:t>
            </a:r>
            <a:r>
              <a:rPr lang="en-US" dirty="0" smtClean="0"/>
              <a:t> strands nucleotides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2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7" y="285190"/>
            <a:ext cx="4067175" cy="3105150"/>
          </a:xfrm>
        </p:spPr>
      </p:pic>
      <p:sp>
        <p:nvSpPr>
          <p:cNvPr id="6" name="TextBox 5"/>
          <p:cNvSpPr txBox="1"/>
          <p:nvPr/>
        </p:nvSpPr>
        <p:spPr>
          <a:xfrm>
            <a:off x="6877318" y="515155"/>
            <a:ext cx="4597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DNA </a:t>
            </a:r>
            <a:r>
              <a:rPr lang="en-US" dirty="0"/>
              <a:t>carries the instructions to produce proteins (like a recipe book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Genetic code for a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9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83" y="313765"/>
            <a:ext cx="3810000" cy="3048000"/>
          </a:xfrm>
        </p:spPr>
      </p:pic>
      <p:sp>
        <p:nvSpPr>
          <p:cNvPr id="6" name="TextBox 5"/>
          <p:cNvSpPr txBox="1"/>
          <p:nvPr/>
        </p:nvSpPr>
        <p:spPr>
          <a:xfrm>
            <a:off x="6669110" y="654676"/>
            <a:ext cx="4829577" cy="49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5310" y="911559"/>
            <a:ext cx="48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gene codes for 1 </a:t>
            </a:r>
            <a:r>
              <a:rPr lang="en-US" dirty="0" smtClean="0"/>
              <a:t>protein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3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57" y="903219"/>
            <a:ext cx="4306874" cy="3311525"/>
          </a:xfrm>
        </p:spPr>
      </p:pic>
      <p:sp>
        <p:nvSpPr>
          <p:cNvPr id="5" name="TextBox 4"/>
          <p:cNvSpPr txBox="1"/>
          <p:nvPr/>
        </p:nvSpPr>
        <p:spPr>
          <a:xfrm>
            <a:off x="417689" y="1837765"/>
            <a:ext cx="2874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nucleotides are one      codon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tRNA</a:t>
            </a:r>
            <a:r>
              <a:rPr lang="en-US" dirty="0" smtClean="0"/>
              <a:t> has an  anticodon at the end the amino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4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58" y="411722"/>
            <a:ext cx="3524250" cy="3267075"/>
          </a:xfrm>
        </p:spPr>
      </p:pic>
      <p:sp>
        <p:nvSpPr>
          <p:cNvPr id="5" name="TextBox 4"/>
          <p:cNvSpPr txBox="1"/>
          <p:nvPr/>
        </p:nvSpPr>
        <p:spPr>
          <a:xfrm>
            <a:off x="6439437" y="685800"/>
            <a:ext cx="4945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mRNA is small enough to travel out of the cell.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mRNA is a copy of the gene that is being encoded in the DNA.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small enough it can fit through the nucleus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0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4752</TotalTime>
  <Words>282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Impact</vt:lpstr>
      <vt:lpstr>Main Event</vt:lpstr>
      <vt:lpstr>Players in the protein game</vt:lpstr>
      <vt:lpstr>Chromosomes</vt:lpstr>
      <vt:lpstr>Amino acids</vt:lpstr>
      <vt:lpstr>trna</vt:lpstr>
      <vt:lpstr>Rna polymerase</vt:lpstr>
      <vt:lpstr>DNA</vt:lpstr>
      <vt:lpstr>Gene </vt:lpstr>
      <vt:lpstr>Codons</vt:lpstr>
      <vt:lpstr>mRNA</vt:lpstr>
      <vt:lpstr>proteins</vt:lpstr>
      <vt:lpstr>Ribosomes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Kinzie Martin</dc:creator>
  <cp:lastModifiedBy>Kinzie Martin</cp:lastModifiedBy>
  <cp:revision>19</cp:revision>
  <dcterms:created xsi:type="dcterms:W3CDTF">2013-11-18T19:01:09Z</dcterms:created>
  <dcterms:modified xsi:type="dcterms:W3CDTF">2013-11-22T02:13:46Z</dcterms:modified>
</cp:coreProperties>
</file>