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5AE17C7-B787-4E50-994D-5E804113A1E9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8/25/2013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D74F0C02-0EF4-4745-9D82-E8D3F59464E3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7367800-479D-41B0-B3F2-2DCE95BA1381}" type="datetime4">
              <a:rPr lang="en-US" smtClean="0"/>
              <a:pPr/>
              <a:t>August 25,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</p:sldLayoutIdLst>
  <p:hf sldNum="0" hdr="0" ftr="0" dt="0"/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Morgue assistant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0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Assists with medical examiner </a:t>
            </a:r>
          </a:p>
          <a:p>
            <a:r>
              <a:rPr lang="en-US" dirty="0" smtClean="0"/>
              <a:t>Help prep body </a:t>
            </a:r>
          </a:p>
          <a:p>
            <a:r>
              <a:rPr lang="en-US" dirty="0" smtClean="0"/>
              <a:t>Photograph autopsy </a:t>
            </a:r>
          </a:p>
          <a:p>
            <a:r>
              <a:rPr lang="en-US" dirty="0" smtClean="0"/>
              <a:t>Help find cause of death </a:t>
            </a:r>
          </a:p>
          <a:p>
            <a:r>
              <a:rPr lang="en-US" dirty="0" smtClean="0"/>
              <a:t>Cleans up after medical examiner is done </a:t>
            </a:r>
          </a:p>
          <a:p>
            <a:r>
              <a:rPr lang="en-US" dirty="0" smtClean="0"/>
              <a:t>Fills out Paper work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activity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0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No college education needed </a:t>
            </a:r>
          </a:p>
          <a:p>
            <a:r>
              <a:rPr lang="en-US" dirty="0" smtClean="0"/>
              <a:t>You can be a morgue assistant while at school </a:t>
            </a:r>
          </a:p>
          <a:p>
            <a:r>
              <a:rPr lang="en-US" dirty="0" smtClean="0"/>
              <a:t>You have to graduate high school </a:t>
            </a:r>
          </a:p>
          <a:p>
            <a:r>
              <a:rPr lang="en-US" dirty="0" smtClean="0"/>
              <a:t>If you go to college degree in biology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6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18,000 dollars a year </a:t>
            </a:r>
          </a:p>
          <a:p>
            <a:r>
              <a:rPr lang="en-US" dirty="0" smtClean="0"/>
              <a:t>with college 25,000 year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5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Prepped Anna for the medical examiner. </a:t>
            </a:r>
          </a:p>
          <a:p>
            <a:r>
              <a:rPr lang="en-US" dirty="0" smtClean="0"/>
              <a:t>Took pictures before exam and after.</a:t>
            </a:r>
          </a:p>
          <a:p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elped clear after examiner was done.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33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 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16</TotalTime>
  <Words>91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Tahoma</vt:lpstr>
      <vt:lpstr>Tunga</vt:lpstr>
      <vt:lpstr>Black Tie</vt:lpstr>
      <vt:lpstr>Morgue assistant </vt:lpstr>
      <vt:lpstr>Day to day activity </vt:lpstr>
      <vt:lpstr>education</vt:lpstr>
      <vt:lpstr>pay</vt:lpstr>
      <vt:lpstr>Relevant</vt:lpstr>
    </vt:vector>
  </TitlesOfParts>
  <Company>Richmond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Morgue assistant</dc:title>
  <dc:creator>Martin, Kinzie</dc:creator>
  <cp:lastModifiedBy>Kinzie Martin</cp:lastModifiedBy>
  <cp:revision>3</cp:revision>
  <dcterms:created xsi:type="dcterms:W3CDTF">2013-08-23T13:55:02Z</dcterms:created>
  <dcterms:modified xsi:type="dcterms:W3CDTF">2013-08-25T15:38:08Z</dcterms:modified>
</cp:coreProperties>
</file>