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0" r:id="rId4"/>
    <p:sldId id="257" r:id="rId5"/>
    <p:sldId id="259"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75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9/20/2013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9/20/2013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9/20/2013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9/20/2013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9/20/2013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9/20/2013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9/20/2013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9/20/2013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MANNERS OF DEATH</a:t>
            </a:r>
            <a:endParaRPr lang="en-US" dirty="0"/>
          </a:p>
        </p:txBody>
      </p:sp>
      <p:sp>
        <p:nvSpPr>
          <p:cNvPr id="3" name="Subtitle 2"/>
          <p:cNvSpPr>
            <a:spLocks noGrp="1"/>
          </p:cNvSpPr>
          <p:nvPr>
            <p:ph type="subTitle" idx="1"/>
          </p:nvPr>
        </p:nvSpPr>
        <p:spPr/>
        <p:txBody>
          <a:bodyPr/>
          <a:lstStyle/>
          <a:p>
            <a:r>
              <a:rPr lang="en-US" dirty="0" smtClean="0"/>
              <a:t>By: KINZIE MARTIN</a:t>
            </a:r>
            <a:endParaRPr lang="en-US" dirty="0"/>
          </a:p>
        </p:txBody>
      </p:sp>
    </p:spTree>
    <p:extLst>
      <p:ext uri="{BB962C8B-B14F-4D97-AF65-F5344CB8AC3E}">
        <p14:creationId xmlns:p14="http://schemas.microsoft.com/office/powerpoint/2010/main" val="1217921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ACCIDENTAL 40%</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96504" y="1738648"/>
            <a:ext cx="4395815" cy="2951934"/>
          </a:xfrm>
        </p:spPr>
      </p:pic>
      <p:sp>
        <p:nvSpPr>
          <p:cNvPr id="5" name="TextBox 4"/>
          <p:cNvSpPr txBox="1"/>
          <p:nvPr/>
        </p:nvSpPr>
        <p:spPr>
          <a:xfrm>
            <a:off x="502276" y="1867437"/>
            <a:ext cx="3232597" cy="2031325"/>
          </a:xfrm>
          <a:prstGeom prst="rect">
            <a:avLst/>
          </a:prstGeom>
          <a:noFill/>
        </p:spPr>
        <p:txBody>
          <a:bodyPr wrap="square" rtlCol="0">
            <a:spAutoFit/>
          </a:bodyPr>
          <a:lstStyle/>
          <a:p>
            <a:r>
              <a:rPr lang="en-US" dirty="0" smtClean="0"/>
              <a:t>Accidental death are the most common types of death. There are a major group of things that can be considered an “Accidental” </a:t>
            </a:r>
            <a:r>
              <a:rPr lang="en-US" dirty="0" smtClean="0"/>
              <a:t>death. AN accidental death must be avoidable and unintentional.</a:t>
            </a:r>
            <a:endParaRPr lang="en-US" dirty="0"/>
          </a:p>
        </p:txBody>
      </p:sp>
    </p:spTree>
    <p:extLst>
      <p:ext uri="{BB962C8B-B14F-4D97-AF65-F5344CB8AC3E}">
        <p14:creationId xmlns:p14="http://schemas.microsoft.com/office/powerpoint/2010/main" val="1674085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NATURAL 38%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91035" y="1951001"/>
            <a:ext cx="3406753" cy="3302160"/>
          </a:xfrm>
        </p:spPr>
      </p:pic>
      <p:sp>
        <p:nvSpPr>
          <p:cNvPr id="5" name="TextBox 4"/>
          <p:cNvSpPr txBox="1"/>
          <p:nvPr/>
        </p:nvSpPr>
        <p:spPr>
          <a:xfrm>
            <a:off x="656823" y="1951001"/>
            <a:ext cx="3618963" cy="2031325"/>
          </a:xfrm>
          <a:prstGeom prst="rect">
            <a:avLst/>
          </a:prstGeom>
          <a:noFill/>
        </p:spPr>
        <p:txBody>
          <a:bodyPr wrap="square" rtlCol="0">
            <a:spAutoFit/>
          </a:bodyPr>
          <a:lstStyle/>
          <a:p>
            <a:r>
              <a:rPr lang="en-US" dirty="0" smtClean="0"/>
              <a:t>The second most common way for humans to die is by a natural cause of death. This kind of death would consist of something like lung cancer, old age, stroke, heart attack, and even </a:t>
            </a:r>
            <a:r>
              <a:rPr lang="en-US" dirty="0" err="1" smtClean="0"/>
              <a:t>drowing</a:t>
            </a:r>
            <a:r>
              <a:rPr lang="en-US" dirty="0" smtClean="0"/>
              <a:t> in some cases is considered a natural way of death. </a:t>
            </a:r>
            <a:endParaRPr lang="en-US" dirty="0"/>
          </a:p>
        </p:txBody>
      </p:sp>
    </p:spTree>
    <p:extLst>
      <p:ext uri="{BB962C8B-B14F-4D97-AF65-F5344CB8AC3E}">
        <p14:creationId xmlns:p14="http://schemas.microsoft.com/office/powerpoint/2010/main" val="2301768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SUICIDE 9%</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57741" y="1815921"/>
            <a:ext cx="4073342" cy="3051075"/>
          </a:xfrm>
        </p:spPr>
      </p:pic>
      <p:sp>
        <p:nvSpPr>
          <p:cNvPr id="5" name="TextBox 4"/>
          <p:cNvSpPr txBox="1"/>
          <p:nvPr/>
        </p:nvSpPr>
        <p:spPr>
          <a:xfrm>
            <a:off x="425003" y="1815921"/>
            <a:ext cx="3515932" cy="2308324"/>
          </a:xfrm>
          <a:prstGeom prst="rect">
            <a:avLst/>
          </a:prstGeom>
          <a:noFill/>
        </p:spPr>
        <p:txBody>
          <a:bodyPr wrap="square" rtlCol="0">
            <a:spAutoFit/>
          </a:bodyPr>
          <a:lstStyle/>
          <a:p>
            <a:r>
              <a:rPr lang="en-US" dirty="0" smtClean="0"/>
              <a:t>As the rate of suicide in teens go up the numbers are not as high as we think. Suicide and homicide are tied for the 3</a:t>
            </a:r>
            <a:r>
              <a:rPr lang="en-US" baseline="30000" dirty="0" smtClean="0"/>
              <a:t>rd</a:t>
            </a:r>
            <a:r>
              <a:rPr lang="en-US" dirty="0" smtClean="0"/>
              <a:t> highest death manners. Suicide is something very </a:t>
            </a:r>
            <a:r>
              <a:rPr lang="en-US" dirty="0" smtClean="0"/>
              <a:t>serious. </a:t>
            </a:r>
            <a:r>
              <a:rPr lang="en-US" dirty="0" smtClean="0"/>
              <a:t>Things such as hangings, shooting yourself, purposeful overdose, or even jumping off a bridge.</a:t>
            </a:r>
            <a:endParaRPr lang="en-US" dirty="0"/>
          </a:p>
        </p:txBody>
      </p:sp>
    </p:spTree>
    <p:extLst>
      <p:ext uri="{BB962C8B-B14F-4D97-AF65-F5344CB8AC3E}">
        <p14:creationId xmlns:p14="http://schemas.microsoft.com/office/powerpoint/2010/main" val="751789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HOMICIDE 9%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93845" y="1736479"/>
            <a:ext cx="3801133" cy="2847181"/>
          </a:xfrm>
        </p:spPr>
      </p:pic>
      <p:sp>
        <p:nvSpPr>
          <p:cNvPr id="5" name="TextBox 4"/>
          <p:cNvSpPr txBox="1"/>
          <p:nvPr/>
        </p:nvSpPr>
        <p:spPr>
          <a:xfrm>
            <a:off x="540913" y="1736479"/>
            <a:ext cx="3477295" cy="3416320"/>
          </a:xfrm>
          <a:prstGeom prst="rect">
            <a:avLst/>
          </a:prstGeom>
          <a:noFill/>
        </p:spPr>
        <p:txBody>
          <a:bodyPr wrap="square" rtlCol="0">
            <a:spAutoFit/>
          </a:bodyPr>
          <a:lstStyle/>
          <a:p>
            <a:r>
              <a:rPr lang="en-US" dirty="0" smtClean="0"/>
              <a:t>Tied for 3</a:t>
            </a:r>
            <a:r>
              <a:rPr lang="en-US" baseline="30000" dirty="0" smtClean="0"/>
              <a:t>rd</a:t>
            </a:r>
            <a:r>
              <a:rPr lang="en-US" dirty="0" smtClean="0"/>
              <a:t> homicide is an inclining death manner. Homicide victims normally show signs </a:t>
            </a:r>
            <a:r>
              <a:rPr lang="en-US" dirty="0" smtClean="0"/>
              <a:t>externally </a:t>
            </a:r>
            <a:r>
              <a:rPr lang="en-US" dirty="0" smtClean="0"/>
              <a:t>or in</a:t>
            </a:r>
            <a:r>
              <a:rPr lang="en-US" dirty="0" smtClean="0"/>
              <a:t>ternally. Homicide can be either involuntary or man slaughter. </a:t>
            </a:r>
            <a:r>
              <a:rPr lang="en-US" dirty="0" smtClean="0"/>
              <a:t>Things such as poisons, and purposefully slipped </a:t>
            </a:r>
            <a:r>
              <a:rPr lang="en-US" dirty="0" smtClean="0"/>
              <a:t>drugged and a shot to the head or chest and a car wreck can be considered homicide. </a:t>
            </a:r>
            <a:r>
              <a:rPr lang="en-US" dirty="0" smtClean="0"/>
              <a:t>In Michael Jacksons case the courts tried to convict his doctor for giving Jackson to much medication.</a:t>
            </a:r>
            <a:endParaRPr lang="en-US" dirty="0"/>
          </a:p>
        </p:txBody>
      </p:sp>
    </p:spTree>
    <p:extLst>
      <p:ext uri="{BB962C8B-B14F-4D97-AF65-F5344CB8AC3E}">
        <p14:creationId xmlns:p14="http://schemas.microsoft.com/office/powerpoint/2010/main" val="1030300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UNDETERMINED 4%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40519" y="1738648"/>
            <a:ext cx="5507785" cy="3094675"/>
          </a:xfrm>
        </p:spPr>
      </p:pic>
      <p:sp>
        <p:nvSpPr>
          <p:cNvPr id="5" name="TextBox 4"/>
          <p:cNvSpPr txBox="1"/>
          <p:nvPr/>
        </p:nvSpPr>
        <p:spPr>
          <a:xfrm>
            <a:off x="489397" y="1622738"/>
            <a:ext cx="2730321" cy="4524315"/>
          </a:xfrm>
          <a:prstGeom prst="rect">
            <a:avLst/>
          </a:prstGeom>
          <a:noFill/>
        </p:spPr>
        <p:txBody>
          <a:bodyPr wrap="square" rtlCol="0">
            <a:spAutoFit/>
          </a:bodyPr>
          <a:lstStyle/>
          <a:p>
            <a:r>
              <a:rPr lang="en-US" dirty="0" smtClean="0"/>
              <a:t>Last but not least undetermined deaths are not common but possible. The reason undetermined is so rare is because it is very hard not to be able to find a reason with todays technology. The rare cases that undetermined would be used is if parts of remains were found and the decay process has taken place and animals have been chewing on the bones making impossible to find a cause of death.</a:t>
            </a:r>
            <a:endParaRPr lang="en-US" dirty="0"/>
          </a:p>
        </p:txBody>
      </p:sp>
    </p:spTree>
    <p:extLst>
      <p:ext uri="{BB962C8B-B14F-4D97-AF65-F5344CB8AC3E}">
        <p14:creationId xmlns:p14="http://schemas.microsoft.com/office/powerpoint/2010/main" val="24441643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8D1E14"/>
      </a:dk2>
      <a:lt2>
        <a:srgbClr val="FF744E"/>
      </a:lt2>
      <a:accent1>
        <a:srgbClr val="E9B758"/>
      </a:accent1>
      <a:accent2>
        <a:srgbClr val="FE8943"/>
      </a:accent2>
      <a:accent3>
        <a:srgbClr val="AEA27C"/>
      </a:accent3>
      <a:accent4>
        <a:srgbClr val="90B46E"/>
      </a:accent4>
      <a:accent5>
        <a:srgbClr val="71AEC1"/>
      </a:accent5>
      <a:accent6>
        <a:srgbClr val="C98DE7"/>
      </a:accent6>
      <a:hlink>
        <a:srgbClr val="FF7A22"/>
      </a:hlink>
      <a:folHlink>
        <a:srgbClr val="FDCD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2000"/>
                <a:satMod val="150000"/>
                <a:lumMod val="15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971C58-AB76-4A2A-B231-5F8CA03CF491}"/>
    </a:ext>
  </a:extLst>
</a:theme>
</file>

<file path=docProps/app.xml><?xml version="1.0" encoding="utf-8"?>
<Properties xmlns="http://schemas.openxmlformats.org/officeDocument/2006/extended-properties" xmlns:vt="http://schemas.openxmlformats.org/officeDocument/2006/docPropsVTypes">
  <Template>TC104033919[[fn=Circuit]]</Template>
  <TotalTime>763</TotalTime>
  <Words>296</Words>
  <Application>Microsoft Office PowerPoint</Application>
  <PresentationFormat>Widescreen</PresentationFormat>
  <Paragraphs>12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Trebuchet MS</vt:lpstr>
      <vt:lpstr>Tw Cen MT</vt:lpstr>
      <vt:lpstr>Circuit</vt:lpstr>
      <vt:lpstr>MANNERS OF DEATH</vt:lpstr>
      <vt:lpstr>       ACCIDENTAL 40%</vt:lpstr>
      <vt:lpstr>    NATURAL 38% </vt:lpstr>
      <vt:lpstr>      SUICIDE 9%</vt:lpstr>
      <vt:lpstr>    HOMICIDE 9% </vt:lpstr>
      <vt:lpstr>       UNDETERMINED 4%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MANNERS OF DEATH</dc:title>
  <dc:creator>Kinzie Martin</dc:creator>
  <cp:lastModifiedBy>Kinzie Martin</cp:lastModifiedBy>
  <cp:revision>8</cp:revision>
  <dcterms:created xsi:type="dcterms:W3CDTF">2013-09-19T14:26:10Z</dcterms:created>
  <dcterms:modified xsi:type="dcterms:W3CDTF">2013-09-20T14:31:43Z</dcterms:modified>
</cp:coreProperties>
</file>