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2" autoAdjust="0"/>
    <p:restoredTop sz="94660"/>
  </p:normalViewPr>
  <p:slideViewPr>
    <p:cSldViewPr>
      <p:cViewPr varScale="1">
        <p:scale>
          <a:sx n="70" d="100"/>
          <a:sy n="70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9/19/2013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9/19/2013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928" y="2362200"/>
            <a:ext cx="9150927" cy="2362200"/>
          </a:xfrm>
        </p:spPr>
        <p:txBody>
          <a:bodyPr/>
          <a:lstStyle/>
          <a:p>
            <a:r>
              <a:rPr lang="en-US" dirty="0" smtClean="0"/>
              <a:t>Human Body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</a:t>
            </a:r>
            <a:r>
              <a:rPr lang="en-US" dirty="0" err="1" smtClean="0"/>
              <a:t>Kinize</a:t>
            </a:r>
            <a:r>
              <a:rPr lang="en-US" dirty="0" smtClean="0"/>
              <a:t> Martin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 system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3662507" cy="280173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43400" y="990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FUNCTION (S): Secretes hormones that regulate processes such as growth, reproduction, and metabolism by body cells.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72100" y="2209800"/>
            <a:ext cx="2514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KEY STRUCTURES: </a:t>
            </a:r>
          </a:p>
          <a:p>
            <a:r>
              <a:rPr lang="en-US" dirty="0"/>
              <a:t>•	Adrenal gland</a:t>
            </a:r>
          </a:p>
          <a:p>
            <a:r>
              <a:rPr lang="en-US" dirty="0"/>
              <a:t>•	Pituitary gland</a:t>
            </a:r>
          </a:p>
          <a:p>
            <a:r>
              <a:rPr lang="en-US" dirty="0"/>
              <a:t>•	Ovary</a:t>
            </a:r>
          </a:p>
          <a:p>
            <a:r>
              <a:rPr lang="en-US" dirty="0"/>
              <a:t>•	</a:t>
            </a:r>
            <a:r>
              <a:rPr lang="en-US" dirty="0" smtClean="0"/>
              <a:t>Testis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3687128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ENDO- within </a:t>
            </a:r>
          </a:p>
          <a:p>
            <a:r>
              <a:rPr lang="en-US" dirty="0" smtClean="0"/>
              <a:t>CRINE- secrete </a:t>
            </a:r>
          </a:p>
          <a:p>
            <a:r>
              <a:rPr lang="en-US" dirty="0"/>
              <a:t> 	</a:t>
            </a:r>
            <a:r>
              <a:rPr lang="en-US" dirty="0" smtClean="0"/>
              <a:t> </a:t>
            </a:r>
          </a:p>
          <a:p>
            <a:r>
              <a:rPr lang="en-US" dirty="0"/>
              <a:t>*</a:t>
            </a:r>
            <a:r>
              <a:rPr lang="en-US" dirty="0" smtClean="0"/>
              <a:t>Endocrine- to secrete within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29200" y="4241692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! REGULATES &amp; CONTAINS </a:t>
            </a:r>
          </a:p>
          <a:p>
            <a:r>
              <a:rPr lang="en-US" dirty="0"/>
              <a:t> </a:t>
            </a:r>
            <a:r>
              <a:rPr lang="en-US" dirty="0" smtClean="0"/>
              <a:t>      	HORMONES !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01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Lymphatic and Immune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09800" y="1066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 (S)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Filters fluid in the body; mounts the attack against foreign substances in the body.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53639" y="2209800"/>
            <a:ext cx="4572000" cy="26961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STRUCTURES: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Lymph nodes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Spleen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Thymus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Bone marrow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Appendix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tonsils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skin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7" name="Picture 6" descr="http://www.mayoclinic.com/images/image_popup/mcdc7_lymphatic_system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4250055" cy="32073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01239" y="4487239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Lymphatic system is part of the immune system.</a:t>
            </a:r>
          </a:p>
          <a:p>
            <a:r>
              <a:rPr lang="en-US" dirty="0" smtClean="0"/>
              <a:t>Lymph nodes- water knots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189055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LYMPH- means water </a:t>
            </a:r>
          </a:p>
          <a:p>
            <a:r>
              <a:rPr lang="en-US" dirty="0"/>
              <a:t> </a:t>
            </a:r>
            <a:r>
              <a:rPr lang="en-US" dirty="0" smtClean="0"/>
              <a:t>*Lymphatic- to filter lymph flood </a:t>
            </a:r>
          </a:p>
          <a:p>
            <a:r>
              <a:rPr lang="en-US" dirty="0"/>
              <a:t>	</a:t>
            </a:r>
            <a:r>
              <a:rPr lang="en-US" dirty="0" smtClean="0"/>
              <a:t>(diseases and viruses)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49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system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3090969" cy="37437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0" y="16022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FUNCTION (S): Protects and supports body organs; provides a framework the muscles can use to cause movement; stores minerals.</a:t>
            </a:r>
          </a:p>
        </p:txBody>
      </p:sp>
      <p:sp>
        <p:nvSpPr>
          <p:cNvPr id="8" name="Rectangle 7"/>
          <p:cNvSpPr/>
          <p:nvPr/>
        </p:nvSpPr>
        <p:spPr>
          <a:xfrm>
            <a:off x="4953000" y="3077665"/>
            <a:ext cx="342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KEY STRUCTURES: </a:t>
            </a:r>
          </a:p>
          <a:p>
            <a:r>
              <a:rPr lang="en-US" dirty="0"/>
              <a:t>•	Bones</a:t>
            </a:r>
          </a:p>
          <a:p>
            <a:r>
              <a:rPr lang="en-US" dirty="0"/>
              <a:t>•	Joints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2900" y="4139495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!SUPPORT! </a:t>
            </a:r>
          </a:p>
          <a:p>
            <a:r>
              <a:rPr lang="en-US" dirty="0" smtClean="0"/>
              <a:t>	*bone marrow- makes blood cells                	  	(white &amp; red)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1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2938559" cy="358706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444877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NERV- nerve, tendon</a:t>
            </a:r>
          </a:p>
          <a:p>
            <a:r>
              <a:rPr lang="en-US" dirty="0" smtClean="0"/>
              <a:t>OUS- full of </a:t>
            </a:r>
          </a:p>
          <a:p>
            <a:r>
              <a:rPr lang="en-US" dirty="0" smtClean="0"/>
              <a:t>        *nervous- full of </a:t>
            </a:r>
            <a:r>
              <a:rPr lang="en-US" dirty="0" smtClean="0"/>
              <a:t>nerves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152900" y="12790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 (S)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Responds to internal and external changes by activating an appropriate response; processes information.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9554" y="2502285"/>
            <a:ext cx="4572000" cy="16743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STRUCTURES: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Brain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Spinal cord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Sensory receptors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Nerves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62099" y="4541103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!RESPOND / COMMUNICATE!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7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system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3486259" cy="376260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15000" y="2197856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KEY STRUCTURES: </a:t>
            </a:r>
          </a:p>
          <a:p>
            <a:r>
              <a:rPr lang="en-US" dirty="0"/>
              <a:t>•	Lungs</a:t>
            </a:r>
          </a:p>
          <a:p>
            <a:r>
              <a:rPr lang="en-US" dirty="0"/>
              <a:t>•	Nasal cavity</a:t>
            </a:r>
          </a:p>
          <a:p>
            <a:r>
              <a:rPr lang="en-US" dirty="0"/>
              <a:t>•	Trachea</a:t>
            </a:r>
          </a:p>
          <a:p>
            <a:r>
              <a:rPr lang="en-US" dirty="0"/>
              <a:t>•	Bronchus</a:t>
            </a:r>
          </a:p>
        </p:txBody>
      </p:sp>
      <p:sp>
        <p:nvSpPr>
          <p:cNvPr id="7" name="Rectangle 6"/>
          <p:cNvSpPr/>
          <p:nvPr/>
        </p:nvSpPr>
        <p:spPr>
          <a:xfrm>
            <a:off x="4378036" y="990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FUNCTION (S): Assists with gas exchange with the external environment; keeps blood supplied with oxygen and removes carbon dioxide.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24182" y="438733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!EXCHANGES!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06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Integumentary system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4400691" cy="303066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19800" y="1879799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KEY STRUCTURES: </a:t>
            </a:r>
          </a:p>
          <a:p>
            <a:r>
              <a:rPr lang="en-US" dirty="0"/>
              <a:t>•	Skin</a:t>
            </a:r>
          </a:p>
          <a:p>
            <a:r>
              <a:rPr lang="en-US" dirty="0"/>
              <a:t>•	Hair</a:t>
            </a:r>
          </a:p>
          <a:p>
            <a:r>
              <a:rPr lang="en-US" dirty="0"/>
              <a:t>•	Nails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762000"/>
            <a:ext cx="441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FUNCTION (S): Forms the body’s external covering; protects deeper tissue from injury; helps regulate body temperature.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" y="3853934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! REGULATES &amp; PROTECTS EXTERNAL !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91100" y="3217598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Skin- also is in the immune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84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3095855" cy="288111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29000" y="1143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FUNCTION (S): Breaks down food into its nutrient molecules; absorbs nutrients; rids the body of waste.</a:t>
            </a:r>
          </a:p>
        </p:txBody>
      </p:sp>
      <p:sp>
        <p:nvSpPr>
          <p:cNvPr id="7" name="Rectangle 6"/>
          <p:cNvSpPr/>
          <p:nvPr/>
        </p:nvSpPr>
        <p:spPr>
          <a:xfrm>
            <a:off x="4305300" y="2303502"/>
            <a:ext cx="2819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KEY STRUCTURES: </a:t>
            </a:r>
          </a:p>
          <a:p>
            <a:r>
              <a:rPr lang="en-US" dirty="0"/>
              <a:t>•	Oral cavity</a:t>
            </a:r>
          </a:p>
          <a:p>
            <a:r>
              <a:rPr lang="en-US" dirty="0"/>
              <a:t>•	Esophagus</a:t>
            </a:r>
          </a:p>
          <a:p>
            <a:r>
              <a:rPr lang="en-US" dirty="0"/>
              <a:t>•	Stomach</a:t>
            </a:r>
          </a:p>
          <a:p>
            <a:r>
              <a:rPr lang="en-US" dirty="0"/>
              <a:t>•	Small intestine</a:t>
            </a:r>
          </a:p>
          <a:p>
            <a:r>
              <a:rPr lang="en-US" dirty="0"/>
              <a:t>•	Large intestine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           Liver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09445" y="3804086"/>
            <a:ext cx="309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! FUELS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97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Urinary system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26039"/>
            <a:ext cx="4472149" cy="358876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33752" y="2601299"/>
            <a:ext cx="25007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KEY STRUCTURES: </a:t>
            </a:r>
          </a:p>
          <a:p>
            <a:r>
              <a:rPr lang="en-US" dirty="0"/>
              <a:t>•	Kidney</a:t>
            </a:r>
          </a:p>
          <a:p>
            <a:r>
              <a:rPr lang="en-US" dirty="0"/>
              <a:t>•	Bladder</a:t>
            </a:r>
          </a:p>
          <a:p>
            <a:r>
              <a:rPr lang="en-US" dirty="0"/>
              <a:t>•	Ureter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           Urethra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2672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URIN- urine</a:t>
            </a:r>
          </a:p>
          <a:p>
            <a:r>
              <a:rPr lang="en-US" dirty="0" smtClean="0"/>
              <a:t>ARY- place for something </a:t>
            </a:r>
          </a:p>
          <a:p>
            <a:r>
              <a:rPr lang="en-US" dirty="0"/>
              <a:t> </a:t>
            </a:r>
            <a:r>
              <a:rPr lang="en-US" dirty="0" smtClean="0"/>
              <a:t>    *Urinary- a place to store urine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4953000" y="1546356"/>
            <a:ext cx="40622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 (S)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Eliminates waste from the body; regulates water balance of the blood.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4513765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! CLEANSES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1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Muscular system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588360"/>
            <a:ext cx="3846887" cy="360264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92407" y="2581007"/>
            <a:ext cx="281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KEY STRUCTURES: </a:t>
            </a:r>
          </a:p>
          <a:p>
            <a:r>
              <a:rPr lang="en-US" dirty="0"/>
              <a:t>•	Skeletal muscle</a:t>
            </a:r>
          </a:p>
          <a:p>
            <a:r>
              <a:rPr lang="en-US" dirty="0"/>
              <a:t>•	Cardiac muscle</a:t>
            </a:r>
          </a:p>
          <a:p>
            <a:r>
              <a:rPr lang="en-US" dirty="0"/>
              <a:t>•	Smooth muscle</a:t>
            </a:r>
          </a:p>
        </p:txBody>
      </p:sp>
      <p:sp>
        <p:nvSpPr>
          <p:cNvPr id="3" name="Rectangle 2"/>
          <p:cNvSpPr/>
          <p:nvPr/>
        </p:nvSpPr>
        <p:spPr>
          <a:xfrm>
            <a:off x="4016107" y="153053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 (S)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Moves the body and moves substances around the body; maintains posture; produces heat.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4229732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! MOVES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8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Cardiovascular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http://us.123rf.com/400wm/400/400/eraxion/eraxion0904/eraxion090400010/4696206-cardiovascular-system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4484687" cy="33642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554795" y="2286000"/>
            <a:ext cx="3276600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STRUCTURES: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Heart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Blood vessels (veins, arteries, and capillaries)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30139" y="1143000"/>
            <a:ext cx="41259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 (S)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Pumps blood around body; transports oxygen, carbon dioxide, nutrients, and waste.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1348" y="412623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CARDIO- heart</a:t>
            </a:r>
          </a:p>
          <a:p>
            <a:r>
              <a:rPr lang="en-US" dirty="0" smtClean="0"/>
              <a:t>VAS- vessel</a:t>
            </a:r>
          </a:p>
          <a:p>
            <a:r>
              <a:rPr lang="en-US" dirty="0" smtClean="0"/>
              <a:t>CULAR- small</a:t>
            </a:r>
          </a:p>
          <a:p>
            <a:r>
              <a:rPr lang="en-US" dirty="0"/>
              <a:t> </a:t>
            </a:r>
            <a:r>
              <a:rPr lang="en-US" dirty="0" smtClean="0"/>
              <a:t>  *Cardiovascular- heart and small vessels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30197" y="4423057"/>
            <a:ext cx="2827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! TRANSPORTS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41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235</TotalTime>
  <Words>423</Words>
  <Application>Microsoft Office PowerPoint</Application>
  <PresentationFormat>On-screen Show (4:3)</PresentationFormat>
  <Paragraphs>116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Impact</vt:lpstr>
      <vt:lpstr>Symbol</vt:lpstr>
      <vt:lpstr>Times New Roman</vt:lpstr>
      <vt:lpstr>Newsprint</vt:lpstr>
      <vt:lpstr>Human Body Systems</vt:lpstr>
      <vt:lpstr>Skeletal system</vt:lpstr>
      <vt:lpstr>Nervous system</vt:lpstr>
      <vt:lpstr>Respiratory system</vt:lpstr>
      <vt:lpstr>Integumentary system</vt:lpstr>
      <vt:lpstr>Digestive system</vt:lpstr>
      <vt:lpstr>Urinary system</vt:lpstr>
      <vt:lpstr>Muscular system</vt:lpstr>
      <vt:lpstr>Cardiovascular system</vt:lpstr>
      <vt:lpstr>Endocrine system</vt:lpstr>
      <vt:lpstr>Lymphatic and Immune </vt:lpstr>
    </vt:vector>
  </TitlesOfParts>
  <Company>Richmond Community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Body Systems</dc:title>
  <dc:creator>Martin, Kinzie</dc:creator>
  <cp:lastModifiedBy>Kinzie Martin</cp:lastModifiedBy>
  <cp:revision>11</cp:revision>
  <dcterms:created xsi:type="dcterms:W3CDTF">2013-09-17T13:22:06Z</dcterms:created>
  <dcterms:modified xsi:type="dcterms:W3CDTF">2013-09-19T00:40:43Z</dcterms:modified>
</cp:coreProperties>
</file>