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August 16,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August 16,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August 16,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August 16,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August 16,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August 16,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August 16, 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August 16, 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August 16, 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August 16, 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August 16,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August 16, 2013</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Forensic pathologist </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1028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Education</a:t>
            </a:r>
            <a:endParaRPr lang="en-US" dirty="0"/>
          </a:p>
        </p:txBody>
      </p:sp>
      <p:sp>
        <p:nvSpPr>
          <p:cNvPr id="3" name="Content Placeholder 2"/>
          <p:cNvSpPr>
            <a:spLocks noGrp="1"/>
          </p:cNvSpPr>
          <p:nvPr>
            <p:ph idx="1"/>
          </p:nvPr>
        </p:nvSpPr>
        <p:spPr>
          <a:xfrm>
            <a:off x="822960" y="1100628"/>
            <a:ext cx="7520940" cy="4766772"/>
          </a:xfrm>
        </p:spPr>
        <p:txBody>
          <a:bodyPr>
            <a:normAutofit/>
          </a:bodyPr>
          <a:lstStyle/>
          <a:p>
            <a:r>
              <a:rPr lang="en-US" dirty="0" smtClean="0"/>
              <a:t>Approximately 13 years of college </a:t>
            </a:r>
          </a:p>
          <a:p>
            <a:r>
              <a:rPr lang="en-US" dirty="0" smtClean="0"/>
              <a:t>Step 1</a:t>
            </a:r>
          </a:p>
          <a:p>
            <a:r>
              <a:rPr lang="en-US" dirty="0"/>
              <a:t>	</a:t>
            </a:r>
            <a:r>
              <a:rPr lang="en-US" dirty="0" smtClean="0"/>
              <a:t>Undergraduate Degree</a:t>
            </a:r>
          </a:p>
          <a:p>
            <a:r>
              <a:rPr lang="en-US" dirty="0" smtClean="0"/>
              <a:t>Step 2					Went to  Harvard Medical </a:t>
            </a:r>
          </a:p>
          <a:p>
            <a:r>
              <a:rPr lang="en-US" dirty="0"/>
              <a:t>	</a:t>
            </a:r>
            <a:r>
              <a:rPr lang="en-US" dirty="0" smtClean="0"/>
              <a:t>medical school </a:t>
            </a:r>
          </a:p>
          <a:p>
            <a:r>
              <a:rPr lang="en-US" dirty="0" smtClean="0"/>
              <a:t>Step 3</a:t>
            </a:r>
          </a:p>
          <a:p>
            <a:r>
              <a:rPr lang="en-US" dirty="0"/>
              <a:t>	</a:t>
            </a:r>
            <a:r>
              <a:rPr lang="en-US" dirty="0" smtClean="0"/>
              <a:t>residency </a:t>
            </a:r>
          </a:p>
          <a:p>
            <a:r>
              <a:rPr lang="en-US" dirty="0" smtClean="0"/>
              <a:t>Step 4 </a:t>
            </a:r>
          </a:p>
          <a:p>
            <a:r>
              <a:rPr lang="en-US" dirty="0"/>
              <a:t>	</a:t>
            </a:r>
            <a:r>
              <a:rPr lang="en-US" dirty="0" smtClean="0"/>
              <a:t>fellowship</a:t>
            </a:r>
          </a:p>
          <a:p>
            <a:r>
              <a:rPr lang="en-US" dirty="0" smtClean="0"/>
              <a:t>Step 5 </a:t>
            </a:r>
          </a:p>
          <a:p>
            <a:r>
              <a:rPr lang="en-US" dirty="0"/>
              <a:t>	</a:t>
            </a:r>
            <a:r>
              <a:rPr lang="en-US" dirty="0" smtClean="0"/>
              <a:t>certifications</a:t>
            </a:r>
          </a:p>
          <a:p>
            <a:r>
              <a:rPr lang="en-US" dirty="0"/>
              <a:t>	</a:t>
            </a:r>
            <a:endParaRPr lang="en-US" dirty="0" smtClean="0"/>
          </a:p>
          <a:p>
            <a:r>
              <a:rPr lang="en-US" dirty="0" smtClean="0"/>
              <a:t> </a:t>
            </a:r>
          </a:p>
          <a:p>
            <a:endParaRPr lang="en-US"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2</a:t>
            </a:fld>
            <a:endParaRPr lang="en-US"/>
          </a:p>
        </p:txBody>
      </p:sp>
    </p:spTree>
    <p:extLst>
      <p:ext uri="{BB962C8B-B14F-4D97-AF65-F5344CB8AC3E}">
        <p14:creationId xmlns:p14="http://schemas.microsoft.com/office/powerpoint/2010/main" val="1103582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 to day activities </a:t>
            </a:r>
            <a:endParaRPr lang="en-US" dirty="0"/>
          </a:p>
        </p:txBody>
      </p:sp>
      <p:sp>
        <p:nvSpPr>
          <p:cNvPr id="3" name="Content Placeholder 2"/>
          <p:cNvSpPr>
            <a:spLocks noGrp="1"/>
          </p:cNvSpPr>
          <p:nvPr>
            <p:ph idx="1"/>
          </p:nvPr>
        </p:nvSpPr>
        <p:spPr/>
        <p:txBody>
          <a:bodyPr>
            <a:normAutofit/>
          </a:bodyPr>
          <a:lstStyle/>
          <a:p>
            <a:r>
              <a:rPr lang="en-US" sz="3200" dirty="0"/>
              <a:t>receiving such bodies, taking blood samples, cleaning and preparing the autopsy rooms for the week’s work.  The surgical instrument trolleys are now laid out in rows covered by clean green surgical towels.</a:t>
            </a:r>
          </a:p>
        </p:txBody>
      </p:sp>
      <p:sp>
        <p:nvSpPr>
          <p:cNvPr id="4" name="Slide Number Placeholder 3"/>
          <p:cNvSpPr>
            <a:spLocks noGrp="1"/>
          </p:cNvSpPr>
          <p:nvPr>
            <p:ph type="sldNum" sz="quarter" idx="12"/>
          </p:nvPr>
        </p:nvSpPr>
        <p:spPr/>
        <p:txBody>
          <a:bodyPr/>
          <a:lstStyle/>
          <a:p>
            <a:fld id="{2754ED01-E2A0-4C1E-8E21-014B99041579}" type="slidenum">
              <a:rPr lang="en-US" smtClean="0"/>
              <a:pPr/>
              <a:t>3</a:t>
            </a:fld>
            <a:endParaRPr lang="en-US"/>
          </a:p>
        </p:txBody>
      </p:sp>
    </p:spTree>
    <p:extLst>
      <p:ext uri="{BB962C8B-B14F-4D97-AF65-F5344CB8AC3E}">
        <p14:creationId xmlns:p14="http://schemas.microsoft.com/office/powerpoint/2010/main" val="71445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 </a:t>
            </a:r>
            <a:endParaRPr lang="en-US" dirty="0"/>
          </a:p>
        </p:txBody>
      </p:sp>
      <p:sp>
        <p:nvSpPr>
          <p:cNvPr id="3" name="Content Placeholder 2"/>
          <p:cNvSpPr>
            <a:spLocks noGrp="1"/>
          </p:cNvSpPr>
          <p:nvPr>
            <p:ph idx="1"/>
          </p:nvPr>
        </p:nvSpPr>
        <p:spPr/>
        <p:txBody>
          <a:bodyPr/>
          <a:lstStyle/>
          <a:p>
            <a:r>
              <a:rPr lang="en-US" dirty="0"/>
              <a:t>$105,000 - $</a:t>
            </a:r>
            <a:r>
              <a:rPr lang="en-US" dirty="0" smtClean="0"/>
              <a:t>500,000</a:t>
            </a:r>
          </a:p>
          <a:p>
            <a:r>
              <a:rPr lang="en-US" dirty="0"/>
              <a:t> </a:t>
            </a:r>
            <a:r>
              <a:rPr lang="en-US" dirty="0" smtClean="0"/>
              <a:t> your salary depends on what you have completed </a:t>
            </a:r>
            <a:r>
              <a:rPr lang="en-US" smtClean="0"/>
              <a:t>in college </a:t>
            </a:r>
            <a:endParaRPr lang="en-US"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4</a:t>
            </a:fld>
            <a:endParaRPr lang="en-US"/>
          </a:p>
        </p:txBody>
      </p:sp>
    </p:spTree>
    <p:extLst>
      <p:ext uri="{BB962C8B-B14F-4D97-AF65-F5344CB8AC3E}">
        <p14:creationId xmlns:p14="http://schemas.microsoft.com/office/powerpoint/2010/main" val="386366936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10</TotalTime>
  <Words>70</Words>
  <Application>Microsoft Office PowerPoint</Application>
  <PresentationFormat>On-screen Show (4:3)</PresentationFormat>
  <Paragraphs>23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Angles</vt:lpstr>
      <vt:lpstr>Forensic pathologist </vt:lpstr>
      <vt:lpstr>Education</vt:lpstr>
      <vt:lpstr>Day to day activities </vt:lpstr>
      <vt:lpstr>Pay </vt:lpstr>
    </vt:vector>
  </TitlesOfParts>
  <Company>Richmond Community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Forensic pathologist </dc:title>
  <dc:creator>Martin, Kinzie</dc:creator>
  <cp:lastModifiedBy>Martin, Kinzie</cp:lastModifiedBy>
  <cp:revision>1</cp:revision>
  <dcterms:created xsi:type="dcterms:W3CDTF">2013-08-16T14:32:02Z</dcterms:created>
  <dcterms:modified xsi:type="dcterms:W3CDTF">2013-08-16T14:42:42Z</dcterms:modified>
</cp:coreProperties>
</file>