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August 20,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August 20,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August 20,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August 20,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August 20,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August 20,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August 20,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August 20,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August 20,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August 20,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August 20,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August 20,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Forensic </a:t>
            </a:r>
            <a:r>
              <a:rPr lang="en-US" dirty="0" err="1" smtClean="0"/>
              <a:t>dna</a:t>
            </a:r>
            <a:r>
              <a:rPr lang="en-US" smtClean="0"/>
              <a:t> analyst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7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520940" cy="548640"/>
          </a:xfrm>
        </p:spPr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Bachelors degree in micro biology </a:t>
            </a:r>
          </a:p>
          <a:p>
            <a:r>
              <a:rPr lang="en-US" sz="4000" dirty="0" smtClean="0"/>
              <a:t>Minor in forensic </a:t>
            </a:r>
          </a:p>
          <a:p>
            <a:r>
              <a:rPr lang="en-US" sz="4000" dirty="0" smtClean="0"/>
              <a:t>4 years of college</a:t>
            </a:r>
          </a:p>
          <a:p>
            <a:r>
              <a:rPr lang="en-US" sz="4000" dirty="0" smtClean="0"/>
              <a:t>And you want to major if you want to be at the top.</a:t>
            </a:r>
          </a:p>
          <a:p>
            <a:r>
              <a:rPr lang="en-US" sz="40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52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to 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Photos of evidence</a:t>
            </a:r>
          </a:p>
          <a:p>
            <a:r>
              <a:rPr lang="en-US" sz="2800" dirty="0" smtClean="0"/>
              <a:t>DNA  testing </a:t>
            </a:r>
          </a:p>
          <a:p>
            <a:r>
              <a:rPr lang="en-US" sz="2800" dirty="0" smtClean="0"/>
              <a:t>Crime labs at the station </a:t>
            </a:r>
          </a:p>
          <a:p>
            <a:r>
              <a:rPr lang="en-US" sz="2800" dirty="0" smtClean="0"/>
              <a:t>Having a complete </a:t>
            </a:r>
            <a:r>
              <a:rPr lang="en-US" sz="2800" dirty="0" err="1" smtClean="0"/>
              <a:t>understading</a:t>
            </a:r>
            <a:r>
              <a:rPr lang="en-US" sz="2800" dirty="0" smtClean="0"/>
              <a:t> of each stage of blood </a:t>
            </a:r>
            <a:r>
              <a:rPr lang="en-US" sz="2800" dirty="0" err="1" smtClean="0"/>
              <a:t>anaylast</a:t>
            </a:r>
            <a:r>
              <a:rPr lang="en-US" sz="2800" dirty="0" smtClean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99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50,000 dollars a year </a:t>
            </a:r>
          </a:p>
          <a:p>
            <a:r>
              <a:rPr lang="en-US" sz="4000" dirty="0" smtClean="0"/>
              <a:t>PHD 80,000 dollars a year 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83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to 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Took photos </a:t>
            </a:r>
          </a:p>
          <a:p>
            <a:r>
              <a:rPr lang="en-US" sz="3200" dirty="0" smtClean="0"/>
              <a:t>And tested DNA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783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</TotalTime>
  <Words>76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Forensic dna analyst </vt:lpstr>
      <vt:lpstr>education</vt:lpstr>
      <vt:lpstr>Day to day </vt:lpstr>
      <vt:lpstr>pay</vt:lpstr>
      <vt:lpstr>Relevant to case </vt:lpstr>
    </vt:vector>
  </TitlesOfParts>
  <Company>Richmond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 dna analyst </dc:title>
  <dc:creator>Martin, Kinzie</dc:creator>
  <cp:lastModifiedBy>Martin, Kinzie</cp:lastModifiedBy>
  <cp:revision>1</cp:revision>
  <dcterms:created xsi:type="dcterms:W3CDTF">2013-08-20T13:41:23Z</dcterms:created>
  <dcterms:modified xsi:type="dcterms:W3CDTF">2013-08-20T13:53:24Z</dcterms:modified>
</cp:coreProperties>
</file>