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Scientist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Kinzie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1-3 year master nutrition in food chemistry </a:t>
            </a:r>
          </a:p>
          <a:p>
            <a:r>
              <a:rPr lang="en-US" dirty="0" smtClean="0"/>
              <a:t>Bachelors in Bio-Chemistry </a:t>
            </a:r>
          </a:p>
          <a:p>
            <a:r>
              <a:rPr lang="en-US" dirty="0" smtClean="0"/>
              <a:t>All in </a:t>
            </a:r>
            <a:r>
              <a:rPr lang="en-US" smtClean="0"/>
              <a:t>all around 6 years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6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foods </a:t>
            </a:r>
          </a:p>
          <a:p>
            <a:r>
              <a:rPr lang="en-US" dirty="0" smtClean="0"/>
              <a:t>Work in food processing plants</a:t>
            </a:r>
          </a:p>
          <a:p>
            <a:pPr lvl="1"/>
            <a:r>
              <a:rPr lang="en-US" dirty="0" smtClean="0"/>
              <a:t>(FDA) </a:t>
            </a:r>
          </a:p>
          <a:p>
            <a:pPr lvl="1"/>
            <a:r>
              <a:rPr lang="en-US" dirty="0" smtClean="0"/>
              <a:t>Makes sure food is safe to eat by testing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8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53" y="969253"/>
            <a:ext cx="9601196" cy="1303867"/>
          </a:xfrm>
        </p:spPr>
        <p:txBody>
          <a:bodyPr/>
          <a:lstStyle/>
          <a:p>
            <a:r>
              <a:rPr lang="en-US" dirty="0" smtClean="0"/>
              <a:t>	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53" y="2904661"/>
            <a:ext cx="9601196" cy="3318936"/>
          </a:xfrm>
        </p:spPr>
        <p:txBody>
          <a:bodyPr>
            <a:normAutofit/>
          </a:bodyPr>
          <a:lstStyle/>
          <a:p>
            <a:pPr lvl="8"/>
            <a:r>
              <a:rPr lang="en-US" sz="4000" dirty="0" smtClean="0"/>
              <a:t>60,000 a year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3193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</TotalTime>
  <Words>47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Garamond</vt:lpstr>
      <vt:lpstr>Organic</vt:lpstr>
      <vt:lpstr>Food Scientist</vt:lpstr>
      <vt:lpstr>Education </vt:lpstr>
      <vt:lpstr>Daily Activity </vt:lpstr>
      <vt:lpstr> Pay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Scientist</dc:title>
  <dc:creator>Kinzie Martin</dc:creator>
  <cp:lastModifiedBy>Kinzie Martin</cp:lastModifiedBy>
  <cp:revision>1</cp:revision>
  <dcterms:created xsi:type="dcterms:W3CDTF">2013-10-07T23:49:24Z</dcterms:created>
  <dcterms:modified xsi:type="dcterms:W3CDTF">2013-10-07T23:56:11Z</dcterms:modified>
</cp:coreProperties>
</file>