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Endocrinologist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Kinzie Martin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32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45087"/>
            <a:ext cx="9720073" cy="40233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 endocrinologist is a specialist in diseases that affect your glands.</a:t>
            </a:r>
          </a:p>
          <a:p>
            <a:pPr lvl="3"/>
            <a:r>
              <a:rPr lang="en-US" dirty="0" smtClean="0"/>
              <a:t>Such as:</a:t>
            </a:r>
          </a:p>
          <a:p>
            <a:pPr lvl="3"/>
            <a:r>
              <a:rPr lang="en-US" dirty="0" smtClean="0"/>
              <a:t> hormones</a:t>
            </a:r>
          </a:p>
          <a:p>
            <a:pPr lvl="5"/>
            <a:r>
              <a:rPr lang="en-US" dirty="0" smtClean="0"/>
              <a:t>thyroid</a:t>
            </a:r>
          </a:p>
          <a:p>
            <a:pPr lvl="6"/>
            <a:r>
              <a:rPr lang="en-US" dirty="0" smtClean="0"/>
              <a:t>Diabetes</a:t>
            </a:r>
          </a:p>
          <a:p>
            <a:pPr lvl="7"/>
            <a:r>
              <a:rPr lang="en-US" dirty="0" smtClean="0"/>
              <a:t>Menopause </a:t>
            </a:r>
          </a:p>
          <a:p>
            <a:pPr lvl="8"/>
            <a:r>
              <a:rPr lang="en-US" dirty="0" smtClean="0"/>
              <a:t>Cancer of the endocrine glands</a:t>
            </a:r>
            <a:endParaRPr lang="en-US" dirty="0"/>
          </a:p>
          <a:p>
            <a:pPr lvl="8"/>
            <a:r>
              <a:rPr lang="en-US" dirty="0" smtClean="0"/>
              <a:t>I see patience’s and diagnose and talk about treatments. </a:t>
            </a:r>
          </a:p>
          <a:p>
            <a:pPr marL="1225296" lvl="8" indent="0">
              <a:buNone/>
            </a:pPr>
            <a:r>
              <a:rPr lang="en-US" dirty="0"/>
              <a:t>  </a:t>
            </a:r>
            <a:r>
              <a:rPr lang="en-US" dirty="0" smtClean="0"/>
              <a:t> The daily testing I do consist </a:t>
            </a:r>
            <a:r>
              <a:rPr lang="en-US" dirty="0"/>
              <a:t>of fine-needle </a:t>
            </a:r>
            <a:r>
              <a:rPr lang="en-US" dirty="0" smtClean="0"/>
              <a:t>thyroid biopsy's, </a:t>
            </a:r>
          </a:p>
          <a:p>
            <a:pPr marL="1225296" lvl="8" indent="0">
              <a:buNone/>
            </a:pPr>
            <a:r>
              <a:rPr lang="en-US" dirty="0" smtClean="0"/>
              <a:t> and </a:t>
            </a:r>
            <a:r>
              <a:rPr lang="en-US" dirty="0"/>
              <a:t>blood glucose tests. </a:t>
            </a:r>
            <a:r>
              <a:rPr lang="en-US" dirty="0" smtClean="0"/>
              <a:t>I </a:t>
            </a:r>
            <a:r>
              <a:rPr lang="en-US" dirty="0" smtClean="0"/>
              <a:t>also help </a:t>
            </a:r>
            <a:r>
              <a:rPr lang="en-US" dirty="0" smtClean="0"/>
              <a:t>create </a:t>
            </a:r>
            <a:r>
              <a:rPr lang="en-US" dirty="0"/>
              <a:t>special diet and </a:t>
            </a:r>
            <a:endParaRPr lang="en-US" dirty="0" smtClean="0"/>
          </a:p>
          <a:p>
            <a:pPr marL="1225296" lvl="8" indent="0">
              <a:buNone/>
            </a:pPr>
            <a:r>
              <a:rPr lang="en-US" dirty="0" smtClean="0"/>
              <a:t>exercise </a:t>
            </a:r>
            <a:r>
              <a:rPr lang="en-US" dirty="0"/>
              <a:t>plans to </a:t>
            </a:r>
            <a:r>
              <a:rPr lang="en-US" dirty="0" smtClean="0"/>
              <a:t>treat </a:t>
            </a:r>
            <a:r>
              <a:rPr lang="en-US" dirty="0"/>
              <a:t>patients suffering from lipid disorders</a:t>
            </a:r>
            <a:r>
              <a:rPr lang="en-US" dirty="0" smtClean="0"/>
              <a:t>,</a:t>
            </a:r>
          </a:p>
          <a:p>
            <a:pPr marL="1225296" lvl="8" indent="0">
              <a:buNone/>
            </a:pPr>
            <a:r>
              <a:rPr lang="en-US" dirty="0" smtClean="0"/>
              <a:t> </a:t>
            </a:r>
            <a:r>
              <a:rPr lang="en-US" dirty="0"/>
              <a:t>or use </a:t>
            </a:r>
            <a:r>
              <a:rPr lang="en-US" dirty="0" smtClean="0"/>
              <a:t>hormone </a:t>
            </a:r>
            <a:r>
              <a:rPr lang="en-US" dirty="0"/>
              <a:t>replacement therapies for women </a:t>
            </a:r>
            <a:r>
              <a:rPr lang="en-US" dirty="0" smtClean="0"/>
              <a:t>dealing</a:t>
            </a:r>
          </a:p>
          <a:p>
            <a:pPr marL="1225296" lvl="8" indent="0">
              <a:buNone/>
            </a:pPr>
            <a:r>
              <a:rPr lang="en-US" dirty="0" smtClean="0"/>
              <a:t> </a:t>
            </a:r>
            <a:r>
              <a:rPr lang="en-US" dirty="0"/>
              <a:t>with </a:t>
            </a:r>
            <a:r>
              <a:rPr lang="en-US" dirty="0" smtClean="0"/>
              <a:t>menopause. I also do research trying to find various treatments.</a:t>
            </a:r>
          </a:p>
          <a:p>
            <a:pPr marL="1225296" lvl="8" indent="0">
              <a:buNone/>
            </a:pPr>
            <a:r>
              <a:rPr lang="en-US" dirty="0" smtClean="0"/>
              <a:t>I share my information with pharmacy companies</a:t>
            </a:r>
            <a:r>
              <a:rPr lang="en-US" dirty="0"/>
              <a:t>, </a:t>
            </a:r>
            <a:endParaRPr lang="en-US" dirty="0" smtClean="0"/>
          </a:p>
          <a:p>
            <a:pPr marL="1225296" lvl="8" indent="0">
              <a:buNone/>
            </a:pPr>
            <a:r>
              <a:rPr lang="en-US" dirty="0" smtClean="0"/>
              <a:t>public </a:t>
            </a:r>
            <a:r>
              <a:rPr lang="en-US" dirty="0"/>
              <a:t>research institutes, </a:t>
            </a:r>
            <a:r>
              <a:rPr lang="en-US" dirty="0" smtClean="0"/>
              <a:t>and colleges </a:t>
            </a:r>
            <a:r>
              <a:rPr lang="en-US" dirty="0"/>
              <a:t>and </a:t>
            </a:r>
            <a:r>
              <a:rPr lang="en-US" dirty="0" smtClean="0"/>
              <a:t>universities.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271" y="2084832"/>
            <a:ext cx="4818577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60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take?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1893195"/>
            <a:ext cx="5052393" cy="3544216"/>
          </a:xfrm>
        </p:spPr>
      </p:pic>
      <p:sp>
        <p:nvSpPr>
          <p:cNvPr id="8" name="TextBox 7"/>
          <p:cNvSpPr txBox="1"/>
          <p:nvPr/>
        </p:nvSpPr>
        <p:spPr>
          <a:xfrm>
            <a:off x="7185954" y="849147"/>
            <a:ext cx="392805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takes </a:t>
            </a:r>
            <a:r>
              <a:rPr lang="en-US" b="1" dirty="0" smtClean="0"/>
              <a:t>4 years of medical school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Then it most people go to </a:t>
            </a:r>
            <a:r>
              <a:rPr lang="en-US" b="1" dirty="0" smtClean="0"/>
              <a:t>an interning program for 3-4 years </a:t>
            </a:r>
            <a:r>
              <a:rPr lang="en-US" dirty="0" smtClean="0"/>
              <a:t>after that Then they take the extra step and to </a:t>
            </a:r>
            <a:r>
              <a:rPr lang="en-US" b="1" dirty="0" smtClean="0"/>
              <a:t>2-3 years of learning how to diagnose and treat their specialized conditions. </a:t>
            </a:r>
          </a:p>
          <a:p>
            <a:r>
              <a:rPr lang="en-US" dirty="0" smtClean="0"/>
              <a:t>In most cases it takes of </a:t>
            </a:r>
            <a:r>
              <a:rPr lang="en-US" b="1" dirty="0" smtClean="0"/>
              <a:t>10 years of </a:t>
            </a:r>
            <a:r>
              <a:rPr lang="en-US" dirty="0" smtClean="0"/>
              <a:t>schooling to fully complete school.</a:t>
            </a:r>
          </a:p>
          <a:p>
            <a:r>
              <a:rPr lang="en-US" dirty="0"/>
              <a:t>To become an endocrinologist first you would need to </a:t>
            </a:r>
            <a:r>
              <a:rPr lang="en-US" dirty="0" smtClean="0"/>
              <a:t>get a Medical Degree (M.D.) </a:t>
            </a:r>
            <a:r>
              <a:rPr lang="en-US" dirty="0"/>
              <a:t>Most medical </a:t>
            </a:r>
            <a:r>
              <a:rPr lang="en-US" dirty="0" smtClean="0"/>
              <a:t>schools </a:t>
            </a:r>
            <a:r>
              <a:rPr lang="en-US" dirty="0"/>
              <a:t>you would need to </a:t>
            </a:r>
            <a:r>
              <a:rPr lang="en-US" b="1" dirty="0">
                <a:solidFill>
                  <a:srgbClr val="FF0000"/>
                </a:solidFill>
              </a:rPr>
              <a:t>undergrad in biological sciences, chemistry, mathematics and physics. </a:t>
            </a:r>
          </a:p>
          <a:p>
            <a:endParaRPr lang="en-US" dirty="0"/>
          </a:p>
          <a:p>
            <a:r>
              <a:rPr lang="en-US" dirty="0"/>
              <a:t>I attended the school of Ashford University.  I took the measures above to become a endocrinologist.</a:t>
            </a:r>
          </a:p>
          <a:p>
            <a:r>
              <a:rPr lang="en-US" dirty="0"/>
              <a:t>I mostly work with patience’s and with other endocrinologist in research.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65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reward?   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375" y="159689"/>
            <a:ext cx="5575378" cy="4950100"/>
          </a:xfrm>
        </p:spPr>
      </p:pic>
      <p:sp>
        <p:nvSpPr>
          <p:cNvPr id="7" name="TextBox 6"/>
          <p:cNvSpPr txBox="1"/>
          <p:nvPr/>
        </p:nvSpPr>
        <p:spPr>
          <a:xfrm>
            <a:off x="901521" y="1970468"/>
            <a:ext cx="498264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endocrinologist’s salary </a:t>
            </a:r>
            <a:r>
              <a:rPr lang="en-US" dirty="0" smtClean="0"/>
              <a:t>is around </a:t>
            </a:r>
            <a:r>
              <a:rPr lang="en-US" dirty="0"/>
              <a:t>$</a:t>
            </a:r>
            <a:r>
              <a:rPr lang="en-US" dirty="0" smtClean="0"/>
              <a:t>175,000a year. National </a:t>
            </a:r>
            <a:r>
              <a:rPr lang="en-US" dirty="0"/>
              <a:t>salary </a:t>
            </a:r>
            <a:r>
              <a:rPr lang="en-US" dirty="0" smtClean="0"/>
              <a:t>is </a:t>
            </a:r>
            <a:r>
              <a:rPr lang="en-US" dirty="0"/>
              <a:t>about $212,281 per year. </a:t>
            </a:r>
            <a:r>
              <a:rPr lang="en-US" dirty="0" smtClean="0"/>
              <a:t>The </a:t>
            </a:r>
            <a:r>
              <a:rPr lang="en-US" dirty="0"/>
              <a:t>salary for an endocrinologist depends on several </a:t>
            </a:r>
            <a:r>
              <a:rPr lang="en-US" dirty="0" smtClean="0"/>
              <a:t>things such </a:t>
            </a:r>
            <a:r>
              <a:rPr lang="en-US" dirty="0"/>
              <a:t>as type of specialization, work experience, locality and </a:t>
            </a:r>
            <a:r>
              <a:rPr lang="en-US" dirty="0" smtClean="0"/>
              <a:t>workplace. An </a:t>
            </a:r>
            <a:r>
              <a:rPr lang="en-US" dirty="0"/>
              <a:t>average income for the endocrinologist can be higher if the workplace has more </a:t>
            </a:r>
            <a:r>
              <a:rPr lang="en-US" dirty="0" smtClean="0"/>
              <a:t>numbers </a:t>
            </a:r>
            <a:r>
              <a:rPr lang="en-US" dirty="0"/>
              <a:t>of employees.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 make around 210,000 dollars a year. Because I only work with mainly thyroid diseases I don’t get top pay.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5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6397</TotalTime>
  <Words>332</Words>
  <Application>Microsoft Office PowerPoint</Application>
  <PresentationFormat>Custom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Integral</vt:lpstr>
      <vt:lpstr>Endocrinologist</vt:lpstr>
      <vt:lpstr>What do I do?</vt:lpstr>
      <vt:lpstr>What does it take?</vt:lpstr>
      <vt:lpstr>What is the reward?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Endocrinologist</dc:title>
  <dc:creator>Kinzie Martin</dc:creator>
  <cp:lastModifiedBy>Hisrich, Heidi</cp:lastModifiedBy>
  <cp:revision>16</cp:revision>
  <dcterms:created xsi:type="dcterms:W3CDTF">2013-09-30T23:38:59Z</dcterms:created>
  <dcterms:modified xsi:type="dcterms:W3CDTF">2013-10-07T14:09:12Z</dcterms:modified>
</cp:coreProperties>
</file>