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t>8/19/2013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Emergency Medical </a:t>
            </a:r>
            <a:r>
              <a:rPr lang="en-US" dirty="0" err="1" smtClean="0"/>
              <a:t>Techians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289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2 years to become a paramedic </a:t>
            </a:r>
          </a:p>
          <a:p>
            <a:r>
              <a:rPr lang="en-US" dirty="0"/>
              <a:t>no college needed </a:t>
            </a:r>
          </a:p>
          <a:p>
            <a:r>
              <a:rPr lang="en-US" dirty="0"/>
              <a:t>4 levels </a:t>
            </a:r>
          </a:p>
          <a:p>
            <a:r>
              <a:rPr lang="en-US" dirty="0"/>
              <a:t>1 basic (6 months)</a:t>
            </a:r>
          </a:p>
          <a:p>
            <a:r>
              <a:rPr lang="en-US" dirty="0"/>
              <a:t>2 intermediate  </a:t>
            </a:r>
            <a:r>
              <a:rPr lang="en-US" dirty="0" smtClean="0"/>
              <a:t>(6 months)</a:t>
            </a:r>
            <a:endParaRPr lang="en-US" dirty="0"/>
          </a:p>
          <a:p>
            <a:r>
              <a:rPr lang="en-US" dirty="0"/>
              <a:t>3 advanced </a:t>
            </a:r>
            <a:r>
              <a:rPr lang="en-US" dirty="0" smtClean="0"/>
              <a:t>(6 months)</a:t>
            </a:r>
            <a:endParaRPr lang="en-US" dirty="0"/>
          </a:p>
          <a:p>
            <a:r>
              <a:rPr lang="en-US" dirty="0"/>
              <a:t>4  paramedic </a:t>
            </a:r>
            <a:r>
              <a:rPr lang="en-US" dirty="0" smtClean="0"/>
              <a:t>( </a:t>
            </a:r>
            <a:r>
              <a:rPr lang="en-US" dirty="0"/>
              <a:t>6 months 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100 hours in </a:t>
            </a:r>
            <a:r>
              <a:rPr lang="en-US" dirty="0" smtClean="0"/>
              <a:t>ER</a:t>
            </a:r>
            <a:endParaRPr lang="en-US" dirty="0"/>
          </a:p>
          <a:p>
            <a:r>
              <a:rPr lang="en-US" dirty="0"/>
              <a:t>2-3 certification test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59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20,000 dollars a year when you first start off </a:t>
            </a:r>
          </a:p>
          <a:p>
            <a:r>
              <a:rPr lang="en-US" dirty="0"/>
              <a:t>$ 12/13 hour </a:t>
            </a:r>
          </a:p>
          <a:p>
            <a:r>
              <a:rPr lang="en-US" dirty="0"/>
              <a:t>33,000 yearly as a paramedic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641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6am to 6.am 24 hour shifts </a:t>
            </a:r>
          </a:p>
          <a:p>
            <a:r>
              <a:rPr lang="en-US" dirty="0"/>
              <a:t>Then 48 hours off </a:t>
            </a:r>
            <a:endParaRPr lang="en-US" dirty="0" smtClean="0"/>
          </a:p>
          <a:p>
            <a:r>
              <a:rPr lang="en-US" dirty="0" smtClean="0"/>
              <a:t>Take calls and assist </a:t>
            </a:r>
            <a:r>
              <a:rPr lang="en-US" smtClean="0"/>
              <a:t>in need</a:t>
            </a:r>
          </a:p>
          <a:p>
            <a:pPr marL="0" indent="0">
              <a:buNone/>
            </a:pPr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090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to Case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EMT is relevant because they were the first on the scene and </a:t>
            </a:r>
            <a:r>
              <a:rPr lang="en-US" dirty="0" smtClean="0"/>
              <a:t>moved the body to the </a:t>
            </a:r>
            <a:r>
              <a:rPr lang="en-US" dirty="0" err="1" smtClean="0"/>
              <a:t>morge</a:t>
            </a:r>
            <a:r>
              <a:rPr lang="en-US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8961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</TotalTime>
  <Words>105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EMT</vt:lpstr>
      <vt:lpstr>Education</vt:lpstr>
      <vt:lpstr>Pay </vt:lpstr>
      <vt:lpstr>Work</vt:lpstr>
      <vt:lpstr>Relevant to Case </vt:lpstr>
    </vt:vector>
  </TitlesOfParts>
  <Company>Richmond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EMT</dc:title>
  <dc:creator>Martin, Kinzie</dc:creator>
  <cp:lastModifiedBy>Martin, Kinzie</cp:lastModifiedBy>
  <cp:revision>4</cp:revision>
  <dcterms:created xsi:type="dcterms:W3CDTF">2013-08-15T14:16:18Z</dcterms:created>
  <dcterms:modified xsi:type="dcterms:W3CDTF">2013-08-19T13:56:59Z</dcterms:modified>
</cp:coreProperties>
</file>