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8/19/2013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828800"/>
            <a:ext cx="5334000" cy="4495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Crime Scene Analyst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0625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year term at college </a:t>
            </a:r>
          </a:p>
          <a:p>
            <a:r>
              <a:rPr lang="en-US" dirty="0" smtClean="0"/>
              <a:t>Works in coordination with the police department  </a:t>
            </a:r>
          </a:p>
          <a:p>
            <a:r>
              <a:rPr lang="en-US" dirty="0" smtClean="0"/>
              <a:t>Bachelors of science after 4 years </a:t>
            </a:r>
          </a:p>
          <a:p>
            <a:r>
              <a:rPr lang="en-US" dirty="0" smtClean="0"/>
              <a:t>Bachelors in criminal l justice </a:t>
            </a:r>
          </a:p>
          <a:p>
            <a:r>
              <a:rPr lang="en-US" dirty="0" smtClean="0"/>
              <a:t>Bio chemistry</a:t>
            </a:r>
          </a:p>
          <a:p>
            <a:r>
              <a:rPr lang="en-US" dirty="0" smtClean="0"/>
              <a:t>Science classes 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Criminal classes  </a:t>
            </a:r>
          </a:p>
          <a:p>
            <a:r>
              <a:rPr lang="en-US" dirty="0" smtClean="0"/>
              <a:t>Chemistry and math classes are required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off with tape</a:t>
            </a:r>
          </a:p>
          <a:p>
            <a:r>
              <a:rPr lang="en-US" dirty="0" smtClean="0"/>
              <a:t>Analyze scene </a:t>
            </a:r>
          </a:p>
          <a:p>
            <a:r>
              <a:rPr lang="en-US" dirty="0" smtClean="0"/>
              <a:t>Pictures </a:t>
            </a:r>
          </a:p>
          <a:p>
            <a:r>
              <a:rPr lang="en-US" dirty="0" smtClean="0"/>
              <a:t>Test </a:t>
            </a:r>
          </a:p>
          <a:p>
            <a:r>
              <a:rPr lang="en-US" dirty="0" smtClean="0"/>
              <a:t>Breaks things down </a:t>
            </a:r>
          </a:p>
          <a:p>
            <a:r>
              <a:rPr lang="en-US" dirty="0" smtClean="0"/>
              <a:t>Blood analyst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to day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3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20-80,000 a year </a:t>
            </a:r>
          </a:p>
          <a:p>
            <a:r>
              <a:rPr lang="en-US" dirty="0" smtClean="0"/>
              <a:t>Different levels different pays </a:t>
            </a:r>
          </a:p>
          <a:p>
            <a:r>
              <a:rPr lang="en-US" dirty="0" smtClean="0"/>
              <a:t>Guest speaker makes 36,000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0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help with blood samples and  gather evidence such as bagging hair, finger prints</a:t>
            </a:r>
            <a:r>
              <a:rPr lang="en-US" smtClean="0"/>
              <a:t>, etc..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to Case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75830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</TotalTime>
  <Words>90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Crime Scene Analyst </vt:lpstr>
      <vt:lpstr>Education</vt:lpstr>
      <vt:lpstr>Day to day activities </vt:lpstr>
      <vt:lpstr>Pay </vt:lpstr>
      <vt:lpstr>Relevant to Case </vt:lpstr>
    </vt:vector>
  </TitlesOfParts>
  <Company>Richmond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Scene Analyst</dc:title>
  <dc:creator>Martin, Kinzie</dc:creator>
  <cp:lastModifiedBy>Martin, Kinzie</cp:lastModifiedBy>
  <cp:revision>2</cp:revision>
  <dcterms:created xsi:type="dcterms:W3CDTF">2013-08-16T13:47:22Z</dcterms:created>
  <dcterms:modified xsi:type="dcterms:W3CDTF">2013-08-19T13:56:40Z</dcterms:modified>
</cp:coreProperties>
</file>