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07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4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1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11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8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5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45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one nucleotide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3.2.3. </a:t>
            </a:r>
          </a:p>
          <a:p>
            <a:r>
              <a:rPr lang="en-US" dirty="0" smtClean="0"/>
              <a:t>By: Kinzie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5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Hydrophilic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Literally means water lover.</a:t>
            </a:r>
          </a:p>
          <a:p>
            <a:r>
              <a:rPr lang="en-US" sz="4000" dirty="0" smtClean="0"/>
              <a:t>POLAR (has charges)</a:t>
            </a:r>
          </a:p>
          <a:p>
            <a:pPr lvl="1"/>
            <a:r>
              <a:rPr lang="en-US" sz="2200" dirty="0" smtClean="0"/>
              <a:t>Amino acids : + arginine, lysine + ; - aspartic acid , glutamic acid; + threonine, asparagine, </a:t>
            </a:r>
            <a:r>
              <a:rPr lang="en-US" sz="2200" dirty="0" err="1" smtClean="0"/>
              <a:t>histidine</a:t>
            </a:r>
            <a:r>
              <a:rPr lang="en-US" sz="2200" dirty="0" smtClean="0"/>
              <a:t>, </a:t>
            </a:r>
            <a:r>
              <a:rPr lang="en-US" sz="2200" dirty="0"/>
              <a:t>s</a:t>
            </a:r>
            <a:r>
              <a:rPr lang="en-US" sz="2200" dirty="0" smtClean="0"/>
              <a:t>erine, glutamine -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39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Hydrophobic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Literally means fear or hate of water</a:t>
            </a:r>
          </a:p>
          <a:p>
            <a:r>
              <a:rPr lang="en-US" sz="3600" dirty="0" smtClean="0"/>
              <a:t>Non- polar (neutral; no charge)</a:t>
            </a:r>
          </a:p>
          <a:p>
            <a:pPr lvl="1"/>
            <a:r>
              <a:rPr lang="en-US" sz="2200" dirty="0" smtClean="0"/>
              <a:t>Amino </a:t>
            </a:r>
            <a:r>
              <a:rPr lang="en-US" sz="2200" dirty="0"/>
              <a:t>A</a:t>
            </a:r>
            <a:r>
              <a:rPr lang="en-US" sz="2200" dirty="0" smtClean="0"/>
              <a:t>cid: </a:t>
            </a:r>
            <a:r>
              <a:rPr lang="en-US" sz="2200" dirty="0" err="1" smtClean="0"/>
              <a:t>Phenylalalnine</a:t>
            </a:r>
            <a:r>
              <a:rPr lang="en-US" sz="2200" dirty="0" smtClean="0"/>
              <a:t>, </a:t>
            </a:r>
            <a:r>
              <a:rPr lang="en-US" sz="2200" dirty="0" err="1" smtClean="0"/>
              <a:t>valine</a:t>
            </a:r>
            <a:r>
              <a:rPr lang="en-US" sz="2200" dirty="0" smtClean="0"/>
              <a:t>, isoleucine, </a:t>
            </a:r>
            <a:r>
              <a:rPr lang="en-US" sz="2200" dirty="0" err="1" smtClean="0"/>
              <a:t>leucine</a:t>
            </a:r>
            <a:r>
              <a:rPr lang="en-US" sz="2200" dirty="0" smtClean="0"/>
              <a:t>, tryptophan, glycine, alanine, </a:t>
            </a:r>
            <a:r>
              <a:rPr lang="en-US" sz="2200" dirty="0" err="1" smtClean="0"/>
              <a:t>proline</a:t>
            </a:r>
            <a:endParaRPr lang="en-US" sz="2200" dirty="0" smtClean="0"/>
          </a:p>
          <a:p>
            <a:pPr marL="228600" lvl="1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1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environment on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hydrophobic </a:t>
            </a:r>
          </a:p>
          <a:p>
            <a:r>
              <a:rPr lang="en-US" dirty="0" smtClean="0"/>
              <a:t>Alanine acid in water  will come together and try and get away from the water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hydrophilic </a:t>
            </a:r>
          </a:p>
          <a:p>
            <a:r>
              <a:rPr lang="en-US" dirty="0" smtClean="0"/>
              <a:t>Glutamic acid in water will spread out and try and cover themselves.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013" y="2981324"/>
            <a:ext cx="1905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49336"/>
              </p:ext>
            </p:extLst>
          </p:nvPr>
        </p:nvGraphicFramePr>
        <p:xfrm>
          <a:off x="1871663" y="2328864"/>
          <a:ext cx="7192168" cy="2413794"/>
        </p:xfrm>
        <a:graphic>
          <a:graphicData uri="http://schemas.openxmlformats.org/drawingml/2006/table">
            <a:tbl>
              <a:tblPr firstRow="1" firstCol="1" bandRow="1"/>
              <a:tblGrid>
                <a:gridCol w="3596084"/>
                <a:gridCol w="3596084"/>
              </a:tblGrid>
              <a:tr h="24137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Glutamic acid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NORMAL hemoglobin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Hydrophilic (loves water)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Polar/charged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Valine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sickled hemoglobin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Hydrophobic (hates water)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Non-polar/uncharged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Sickle cells stick together because when you change the property to valine, valine is hydrophobic which is causing valine to stick to other hydrophobic parts of an amino acids.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4537" y="5143500"/>
            <a:ext cx="7600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Sickle cells stick together because when you change the property to valine, valine is hydrophobic which is causing valine to stick to other hydrophobic parts of an amino acids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Tasch</a:t>
            </a:r>
            <a:r>
              <a:rPr lang="en-US" dirty="0" smtClean="0"/>
              <a:t>  vs. sickle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 </a:t>
            </a:r>
          </a:p>
          <a:p>
            <a:r>
              <a:rPr lang="en-US" dirty="0" smtClean="0"/>
              <a:t>Both mutations</a:t>
            </a:r>
          </a:p>
          <a:p>
            <a:r>
              <a:rPr lang="en-US" dirty="0" smtClean="0"/>
              <a:t>Both substitution mutations</a:t>
            </a:r>
          </a:p>
          <a:p>
            <a:r>
              <a:rPr lang="en-US" dirty="0" smtClean="0"/>
              <a:t>Both are recessive </a:t>
            </a:r>
          </a:p>
          <a:p>
            <a:r>
              <a:rPr lang="en-US" dirty="0" smtClean="0"/>
              <a:t>Both have a certain type of ethnicity</a:t>
            </a:r>
          </a:p>
          <a:p>
            <a:r>
              <a:rPr lang="en-US" dirty="0" smtClean="0"/>
              <a:t>They both effect a protein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sachs</a:t>
            </a:r>
            <a:r>
              <a:rPr lang="en-US" dirty="0" smtClean="0"/>
              <a:t> vs. sickle cell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Tay</a:t>
            </a:r>
            <a:r>
              <a:rPr lang="en-US" dirty="0" smtClean="0"/>
              <a:t> sack difference</a:t>
            </a:r>
          </a:p>
          <a:p>
            <a:pPr lvl="1"/>
            <a:r>
              <a:rPr lang="en-US" dirty="0" smtClean="0"/>
              <a:t>Any one who is Ashkenazi Jew ; French Canadian</a:t>
            </a:r>
          </a:p>
          <a:p>
            <a:pPr lvl="1"/>
            <a:r>
              <a:rPr lang="en-US" dirty="0" smtClean="0"/>
              <a:t>Is a decency in a protein </a:t>
            </a:r>
          </a:p>
          <a:p>
            <a:pPr lvl="1"/>
            <a:r>
              <a:rPr lang="en-US" dirty="0" smtClean="0"/>
              <a:t>Is an enzyme that breaks down brain fats </a:t>
            </a:r>
          </a:p>
          <a:p>
            <a:pPr lvl="1"/>
            <a:r>
              <a:rPr lang="en-US" dirty="0" smtClean="0"/>
              <a:t>No cure or treatment  </a:t>
            </a:r>
          </a:p>
          <a:p>
            <a:pPr lvl="1"/>
            <a:r>
              <a:rPr lang="en-US" dirty="0" smtClean="0"/>
              <a:t>Part of the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34110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sachs</a:t>
            </a:r>
            <a:r>
              <a:rPr lang="en-US" dirty="0" smtClean="0"/>
              <a:t> vs. sickle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Sickle cells</a:t>
            </a:r>
          </a:p>
          <a:p>
            <a:pPr lvl="1"/>
            <a:r>
              <a:rPr lang="en-US" dirty="0" smtClean="0"/>
              <a:t>Comes from anyone near the equator or tropical areas. </a:t>
            </a:r>
          </a:p>
          <a:p>
            <a:pPr lvl="1"/>
            <a:r>
              <a:rPr lang="en-US" dirty="0" smtClean="0"/>
              <a:t>Is a deficiencies in the protein </a:t>
            </a:r>
          </a:p>
          <a:p>
            <a:pPr lvl="1"/>
            <a:r>
              <a:rPr lang="en-US" dirty="0" smtClean="0"/>
              <a:t>Is a transport protein and the protein is hemoglobin. </a:t>
            </a:r>
          </a:p>
          <a:p>
            <a:pPr lvl="1"/>
            <a:r>
              <a:rPr lang="en-US" dirty="0" smtClean="0"/>
              <a:t>Part of the circulatory system</a:t>
            </a:r>
          </a:p>
          <a:p>
            <a:pPr lvl="1"/>
            <a:r>
              <a:rPr lang="en-US" dirty="0" smtClean="0"/>
              <a:t>Has a cure and a treatment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forces at work (amino acids)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719" y="3257550"/>
            <a:ext cx="1704975" cy="1714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172" y="2101849"/>
            <a:ext cx="2801672" cy="20524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720" y="2101850"/>
            <a:ext cx="2580923" cy="2879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9" y="2683759"/>
            <a:ext cx="3321580" cy="229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der </a:t>
            </a:r>
            <a:r>
              <a:rPr lang="en-US" dirty="0" err="1" smtClean="0"/>
              <a:t>waals</a:t>
            </a:r>
            <a:r>
              <a:rPr lang="en-US" dirty="0" smtClean="0"/>
              <a:t> forces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atoms are sticky </a:t>
            </a:r>
          </a:p>
          <a:p>
            <a:r>
              <a:rPr lang="en-US" dirty="0" smtClean="0"/>
              <a:t>Van der </a:t>
            </a:r>
            <a:r>
              <a:rPr lang="en-US" dirty="0" err="1" smtClean="0"/>
              <a:t>waals</a:t>
            </a:r>
            <a:r>
              <a:rPr lang="en-US" dirty="0" smtClean="0"/>
              <a:t> attract each other like humans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82" y="3309762"/>
            <a:ext cx="4846461" cy="3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positive repel </a:t>
            </a:r>
          </a:p>
          <a:p>
            <a:r>
              <a:rPr lang="en-US" dirty="0" smtClean="0"/>
              <a:t>1 positive and 1 negative they attract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334" y="3158771"/>
            <a:ext cx="3437644" cy="345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7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S-s bonds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cysteine forms a sulfur bridge and pull everything else with it and the 2 stick together with extreme force.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159" y="2553934"/>
            <a:ext cx="4389085" cy="279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63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happens </a:t>
            </a:r>
            <a:r>
              <a:rPr lang="en-US" dirty="0" smtClean="0"/>
              <a:t>when </a:t>
            </a:r>
            <a:r>
              <a:rPr lang="en-US" dirty="0" smtClean="0"/>
              <a:t>they </a:t>
            </a:r>
            <a:r>
              <a:rPr lang="en-US" dirty="0" smtClean="0"/>
              <a:t>are in water </a:t>
            </a:r>
          </a:p>
          <a:p>
            <a:r>
              <a:rPr lang="en-US" dirty="0" smtClean="0"/>
              <a:t>Affects the atoms in the body because the body is mostly water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hydrogen bond is when opposites attract to water.</a:t>
            </a:r>
          </a:p>
          <a:p>
            <a:r>
              <a:rPr lang="en-US" dirty="0"/>
              <a:t> </a:t>
            </a:r>
            <a:r>
              <a:rPr lang="en-US" dirty="0" smtClean="0"/>
              <a:t>with any charge can be attracted and even be polar.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266" y="3118379"/>
            <a:ext cx="3559777" cy="346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2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5577</TotalTime>
  <Words>399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Wingdings</vt:lpstr>
      <vt:lpstr>Banded</vt:lpstr>
      <vt:lpstr>Changing one nucleotide</vt:lpstr>
      <vt:lpstr>Tasch  vs. sickle cell</vt:lpstr>
      <vt:lpstr>Tay sachs vs. sickle cell </vt:lpstr>
      <vt:lpstr>Tay sachs vs. sickle cells </vt:lpstr>
      <vt:lpstr>Four forces at work (amino acids)</vt:lpstr>
      <vt:lpstr>Van der waals forces </vt:lpstr>
      <vt:lpstr>Electrostatic Charge</vt:lpstr>
      <vt:lpstr>S-s bonds </vt:lpstr>
      <vt:lpstr>Hydrogen bonds</vt:lpstr>
      <vt:lpstr>Hydrophilic </vt:lpstr>
      <vt:lpstr>Hydrophobic </vt:lpstr>
      <vt:lpstr>Effects of environment on protein</vt:lpstr>
      <vt:lpstr>Comparison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Kinzie Martin</dc:creator>
  <cp:lastModifiedBy>Kinzie Martin</cp:lastModifiedBy>
  <cp:revision>12</cp:revision>
  <dcterms:created xsi:type="dcterms:W3CDTF">2013-11-26T17:30:45Z</dcterms:created>
  <dcterms:modified xsi:type="dcterms:W3CDTF">2013-12-03T17:52:56Z</dcterms:modified>
</cp:coreProperties>
</file>