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8/20/2013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</a:t>
            </a:r>
            <a:r>
              <a:rPr lang="en-US" dirty="0" err="1" smtClean="0"/>
              <a:t>spater</a:t>
            </a:r>
            <a:r>
              <a:rPr lang="en-US" dirty="0" smtClean="0"/>
              <a:t> </a:t>
            </a:r>
            <a:r>
              <a:rPr lang="en-US" dirty="0" err="1" smtClean="0"/>
              <a:t>anaylst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8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patterns </a:t>
            </a:r>
          </a:p>
          <a:p>
            <a:r>
              <a:rPr lang="en-US" dirty="0" smtClean="0"/>
              <a:t>Measure the blood </a:t>
            </a:r>
          </a:p>
          <a:p>
            <a:r>
              <a:rPr lang="en-US" dirty="0" smtClean="0"/>
              <a:t>How it feel </a:t>
            </a:r>
          </a:p>
          <a:p>
            <a:r>
              <a:rPr lang="en-US" dirty="0" smtClean="0"/>
              <a:t>Reenactments</a:t>
            </a:r>
          </a:p>
          <a:p>
            <a:r>
              <a:rPr lang="en-US" dirty="0" smtClean="0"/>
              <a:t>Recreate the crime and find the weapon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0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67,000 Dollars a 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8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years </a:t>
            </a:r>
          </a:p>
          <a:p>
            <a:r>
              <a:rPr lang="en-US" dirty="0" err="1" smtClean="0"/>
              <a:t>Spialized</a:t>
            </a:r>
            <a:r>
              <a:rPr lang="en-US" dirty="0" smtClean="0"/>
              <a:t> training </a:t>
            </a:r>
          </a:p>
          <a:p>
            <a:r>
              <a:rPr lang="en-US" dirty="0" smtClean="0"/>
              <a:t>Master and bachelors </a:t>
            </a:r>
          </a:p>
          <a:p>
            <a:r>
              <a:rPr lang="en-US" dirty="0" smtClean="0"/>
              <a:t>Masters in bio </a:t>
            </a:r>
            <a:r>
              <a:rPr lang="en-US" dirty="0" err="1" smtClean="0"/>
              <a:t>chemestry</a:t>
            </a:r>
            <a:r>
              <a:rPr lang="en-US" dirty="0" smtClean="0"/>
              <a:t>  </a:t>
            </a:r>
          </a:p>
          <a:p>
            <a:r>
              <a:rPr lang="en-US" dirty="0" smtClean="0"/>
              <a:t>Bachelors in biology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7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1051560"/>
          </a:xfrm>
        </p:spPr>
        <p:txBody>
          <a:bodyPr/>
          <a:lstStyle/>
          <a:p>
            <a:r>
              <a:rPr lang="en-US" dirty="0" smtClean="0"/>
              <a:t>Relevant to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the blood at scene</a:t>
            </a:r>
          </a:p>
          <a:p>
            <a:r>
              <a:rPr lang="en-US" dirty="0" smtClean="0"/>
              <a:t>Might help find </a:t>
            </a:r>
            <a:r>
              <a:rPr lang="en-US" smtClean="0"/>
              <a:t>what killed 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4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57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Blood spater anaylst</vt:lpstr>
      <vt:lpstr>Day to day activities </vt:lpstr>
      <vt:lpstr>Pay </vt:lpstr>
      <vt:lpstr>Education </vt:lpstr>
      <vt:lpstr>Relevant to case 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spater anaylst</dc:title>
  <dc:creator>Martin, Kinzie</dc:creator>
  <cp:lastModifiedBy>Martin, Kinzie</cp:lastModifiedBy>
  <cp:revision>1</cp:revision>
  <dcterms:created xsi:type="dcterms:W3CDTF">2013-08-20T13:41:31Z</dcterms:created>
  <dcterms:modified xsi:type="dcterms:W3CDTF">2013-08-20T13:45:43Z</dcterms:modified>
</cp:coreProperties>
</file>