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BIO-CHEMEST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Kinzie Martin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0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Undergrad: chemistry; Biology </a:t>
            </a:r>
          </a:p>
          <a:p>
            <a:r>
              <a:rPr lang="en-US" dirty="0" smtClean="0"/>
              <a:t>Bachelors: Chemistry; Bio- Chemistry </a:t>
            </a:r>
          </a:p>
          <a:p>
            <a:r>
              <a:rPr lang="en-US" dirty="0" smtClean="0"/>
              <a:t>Ph. D. </a:t>
            </a:r>
          </a:p>
          <a:p>
            <a:r>
              <a:rPr lang="en-US" dirty="0" smtClean="0"/>
              <a:t>12 years of college </a:t>
            </a:r>
          </a:p>
        </p:txBody>
      </p:sp>
    </p:spTree>
    <p:extLst>
      <p:ext uri="{BB962C8B-B14F-4D97-AF65-F5344CB8AC3E}">
        <p14:creationId xmlns:p14="http://schemas.microsoft.com/office/powerpoint/2010/main" val="273220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ACTIVIY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chemicals </a:t>
            </a:r>
          </a:p>
          <a:p>
            <a:r>
              <a:rPr lang="en-US" dirty="0" smtClean="0"/>
              <a:t>Over seer of test and trials</a:t>
            </a:r>
          </a:p>
          <a:p>
            <a:pPr lvl="1"/>
            <a:r>
              <a:rPr lang="en-US" dirty="0" smtClean="0"/>
              <a:t>Test on animals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889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140,000 a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95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5</TotalTime>
  <Words>43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BIO-CHEMEST </vt:lpstr>
      <vt:lpstr>EDUCATION</vt:lpstr>
      <vt:lpstr>DAILY ACTIVIY  </vt:lpstr>
      <vt:lpstr>PAY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BIO-CHEMEST </dc:title>
  <dc:creator>Kinzie Martin</dc:creator>
  <cp:lastModifiedBy>Kinzie Martin</cp:lastModifiedBy>
  <cp:revision>1</cp:revision>
  <dcterms:created xsi:type="dcterms:W3CDTF">2013-10-07T23:40:30Z</dcterms:created>
  <dcterms:modified xsi:type="dcterms:W3CDTF">2013-10-07T23:46:27Z</dcterms:modified>
</cp:coreProperties>
</file>