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911 Operator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1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school into training program </a:t>
            </a:r>
          </a:p>
          <a:p>
            <a:r>
              <a:rPr lang="en-US" dirty="0" smtClean="0"/>
              <a:t>Have to learn basic skills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to day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phone calls </a:t>
            </a:r>
          </a:p>
          <a:p>
            <a:r>
              <a:rPr lang="en-US" dirty="0" smtClean="0"/>
              <a:t>Call dispatch, EMT, police, ambulance, fire department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5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28,000 per year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6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to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Dispatched EMT and </a:t>
            </a:r>
            <a:r>
              <a:rPr lang="en-US" smtClean="0"/>
              <a:t>the Police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80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</TotalTime>
  <Words>48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911 Operator</vt:lpstr>
      <vt:lpstr>Education </vt:lpstr>
      <vt:lpstr>Day to day activities </vt:lpstr>
      <vt:lpstr>Pay </vt:lpstr>
      <vt:lpstr>Relevant to case </vt:lpstr>
    </vt:vector>
  </TitlesOfParts>
  <Company>Richmond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911 Operator</dc:title>
  <dc:creator>Martin, Kinzie</dc:creator>
  <cp:lastModifiedBy>Martin, Kinzie</cp:lastModifiedBy>
  <cp:revision>3</cp:revision>
  <dcterms:created xsi:type="dcterms:W3CDTF">2013-08-15T14:19:51Z</dcterms:created>
  <dcterms:modified xsi:type="dcterms:W3CDTF">2013-08-19T13:54:52Z</dcterms:modified>
</cp:coreProperties>
</file>